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Dosis"/>
      <p:regular r:id="rId28"/>
      <p:bold r:id="rId29"/>
    </p:embeddedFont>
    <p:embeddedFont>
      <p:font typeface="Dosis ExtraLight"/>
      <p:regular r:id="rId30"/>
      <p:bold r:id="rId31"/>
    </p:embeddedFont>
    <p:embeddedFont>
      <p:font typeface="Titillium Web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Dosis-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osi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DosisExtraLight-bold.fntdata"/><Relationship Id="rId30" Type="http://schemas.openxmlformats.org/officeDocument/2006/relationships/font" Target="fonts/DosisExtraLight-regular.fntdata"/><Relationship Id="rId11" Type="http://schemas.openxmlformats.org/officeDocument/2006/relationships/slide" Target="slides/slide6.xml"/><Relationship Id="rId33" Type="http://schemas.openxmlformats.org/officeDocument/2006/relationships/font" Target="fonts/TitilliumWebLight-bold.fntdata"/><Relationship Id="rId10" Type="http://schemas.openxmlformats.org/officeDocument/2006/relationships/slide" Target="slides/slide5.xml"/><Relationship Id="rId32" Type="http://schemas.openxmlformats.org/officeDocument/2006/relationships/font" Target="fonts/TitilliumWebLight-regular.fntdata"/><Relationship Id="rId13" Type="http://schemas.openxmlformats.org/officeDocument/2006/relationships/slide" Target="slides/slide8.xml"/><Relationship Id="rId35" Type="http://schemas.openxmlformats.org/officeDocument/2006/relationships/font" Target="fonts/TitilliumWebLight-boldItalic.fntdata"/><Relationship Id="rId12" Type="http://schemas.openxmlformats.org/officeDocument/2006/relationships/slide" Target="slides/slide7.xml"/><Relationship Id="rId34" Type="http://schemas.openxmlformats.org/officeDocument/2006/relationships/font" Target="fonts/TitilliumWebLight-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itkalantrimagic.com/2018/01/23/best-corporate-magician/"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itkalantrimagic.com/2018/01/23/best-corporate-magicia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malwarwick_98471/third-world-poverty-and-economic-development-a-reading-list-987fe81bf439" TargetMode="External"/><Relationship Id="rId3" Type="http://schemas.openxmlformats.org/officeDocument/2006/relationships/hyperlink" Target="https://highschool.latimes.com/notre-dame-academy/third-world-vs-developing-country-why-neither-term-is-righ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reatcourses.com/courses/an-introduction-to-infectious-diseases.html" TargetMode="External"/><Relationship Id="rId3" Type="http://schemas.openxmlformats.org/officeDocument/2006/relationships/hyperlink" Target="https://commons.wikimedia.org/wiki/File:World_Flag_map.p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mitkalantrimagic.com/2018/01/23/best-corporate-magicia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abyhintsandtips.com/wp-content/uploads/2018/03/measles-in-children.jpg" TargetMode="External"/><Relationship Id="rId3" Type="http://schemas.openxmlformats.org/officeDocument/2006/relationships/hyperlink" Target="https://assets.aboutkidshealth.ca/akhassets/sepsis_development_EN.jpg?RenditionID=19" TargetMode="External"/><Relationship Id="rId4" Type="http://schemas.openxmlformats.org/officeDocument/2006/relationships/hyperlink" Target="https://sites.hss.univr.it/sldlab/wp-content/uploads/2018/10/Research-Project-1-710x480.jpg" TargetMode="External"/><Relationship Id="rId5" Type="http://schemas.openxmlformats.org/officeDocument/2006/relationships/hyperlink" Target="https://i.pinimg.com/originals/d2/f5/c0/d2f5c0ebb245ff8be3f5f14453171306.jpg" TargetMode="External"/><Relationship Id="rId6" Type="http://schemas.openxmlformats.org/officeDocument/2006/relationships/hyperlink" Target="https://savethechildren.typepad.com/photos/images_from_the_field_hai/59300421.jp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2" name="Shape 3832"/>
        <p:cNvGrpSpPr/>
        <p:nvPr/>
      </p:nvGrpSpPr>
      <p:grpSpPr>
        <a:xfrm>
          <a:off x="0" y="0"/>
          <a:ext cx="0" cy="0"/>
          <a:chOff x="0" y="0"/>
          <a:chExt cx="0" cy="0"/>
        </a:xfrm>
      </p:grpSpPr>
      <p:sp>
        <p:nvSpPr>
          <p:cNvPr id="3833" name="Google Shape;383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834" name="Google Shape;383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6" name="Shape 3906"/>
        <p:cNvGrpSpPr/>
        <p:nvPr/>
      </p:nvGrpSpPr>
      <p:grpSpPr>
        <a:xfrm>
          <a:off x="0" y="0"/>
          <a:ext cx="0" cy="0"/>
          <a:chOff x="0" y="0"/>
          <a:chExt cx="0" cy="0"/>
        </a:xfrm>
      </p:grpSpPr>
      <p:sp>
        <p:nvSpPr>
          <p:cNvPr id="3907" name="Google Shape;3907;g74e7656394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8" name="Google Shape;3908;g74e7656394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3" name="Shape 3913"/>
        <p:cNvGrpSpPr/>
        <p:nvPr/>
      </p:nvGrpSpPr>
      <p:grpSpPr>
        <a:xfrm>
          <a:off x="0" y="0"/>
          <a:ext cx="0" cy="0"/>
          <a:chOff x="0" y="0"/>
          <a:chExt cx="0" cy="0"/>
        </a:xfrm>
      </p:grpSpPr>
      <p:sp>
        <p:nvSpPr>
          <p:cNvPr id="3914" name="Google Shape;3914;g74d12f8d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5" name="Google Shape;3915;g74d12f8d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0" name="Shape 3920"/>
        <p:cNvGrpSpPr/>
        <p:nvPr/>
      </p:nvGrpSpPr>
      <p:grpSpPr>
        <a:xfrm>
          <a:off x="0" y="0"/>
          <a:ext cx="0" cy="0"/>
          <a:chOff x="0" y="0"/>
          <a:chExt cx="0" cy="0"/>
        </a:xfrm>
      </p:grpSpPr>
      <p:sp>
        <p:nvSpPr>
          <p:cNvPr id="3921" name="Google Shape;3921;g74d12f8dc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2" name="Google Shape;3922;g74d12f8dc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7" name="Shape 3927"/>
        <p:cNvGrpSpPr/>
        <p:nvPr/>
      </p:nvGrpSpPr>
      <p:grpSpPr>
        <a:xfrm>
          <a:off x="0" y="0"/>
          <a:ext cx="0" cy="0"/>
          <a:chOff x="0" y="0"/>
          <a:chExt cx="0" cy="0"/>
        </a:xfrm>
      </p:grpSpPr>
      <p:sp>
        <p:nvSpPr>
          <p:cNvPr id="3928" name="Google Shape;3928;g74d12f8dc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9" name="Google Shape;3929;g74d12f8d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4" name="Shape 3934"/>
        <p:cNvGrpSpPr/>
        <p:nvPr/>
      </p:nvGrpSpPr>
      <p:grpSpPr>
        <a:xfrm>
          <a:off x="0" y="0"/>
          <a:ext cx="0" cy="0"/>
          <a:chOff x="0" y="0"/>
          <a:chExt cx="0" cy="0"/>
        </a:xfrm>
      </p:grpSpPr>
      <p:sp>
        <p:nvSpPr>
          <p:cNvPr id="3935" name="Google Shape;3935;g74e7656394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6" name="Google Shape;3936;g74e7656394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1" name="Shape 3941"/>
        <p:cNvGrpSpPr/>
        <p:nvPr/>
      </p:nvGrpSpPr>
      <p:grpSpPr>
        <a:xfrm>
          <a:off x="0" y="0"/>
          <a:ext cx="0" cy="0"/>
          <a:chOff x="0" y="0"/>
          <a:chExt cx="0" cy="0"/>
        </a:xfrm>
      </p:grpSpPr>
      <p:sp>
        <p:nvSpPr>
          <p:cNvPr id="3942" name="Google Shape;3942;g74d12f8dc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3" name="Google Shape;3943;g74d12f8dc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6" name="Shape 3946"/>
        <p:cNvGrpSpPr/>
        <p:nvPr/>
      </p:nvGrpSpPr>
      <p:grpSpPr>
        <a:xfrm>
          <a:off x="0" y="0"/>
          <a:ext cx="0" cy="0"/>
          <a:chOff x="0" y="0"/>
          <a:chExt cx="0" cy="0"/>
        </a:xfrm>
      </p:grpSpPr>
      <p:sp>
        <p:nvSpPr>
          <p:cNvPr id="3947" name="Google Shape;3947;g52eb8574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8" name="Google Shape;3948;g52eb8574e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1" name="Shape 3951"/>
        <p:cNvGrpSpPr/>
        <p:nvPr/>
      </p:nvGrpSpPr>
      <p:grpSpPr>
        <a:xfrm>
          <a:off x="0" y="0"/>
          <a:ext cx="0" cy="0"/>
          <a:chOff x="0" y="0"/>
          <a:chExt cx="0" cy="0"/>
        </a:xfrm>
      </p:grpSpPr>
      <p:sp>
        <p:nvSpPr>
          <p:cNvPr id="3952" name="Google Shape;3952;g74d12f8dc2_2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3" name="Google Shape;3953;g74d12f8dc2_2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Picture:</a:t>
            </a:r>
            <a:endParaRPr/>
          </a:p>
          <a:p>
            <a:pPr indent="0" lvl="0" marL="0" rtl="0" algn="l">
              <a:spcBef>
                <a:spcPts val="0"/>
              </a:spcBef>
              <a:spcAft>
                <a:spcPts val="0"/>
              </a:spcAft>
              <a:buNone/>
            </a:pPr>
            <a:r>
              <a:rPr lang="en" u="sng">
                <a:solidFill>
                  <a:schemeClr val="hlink"/>
                </a:solidFill>
                <a:hlinkClick r:id="rId2"/>
              </a:rPr>
              <a:t>https://amitkalantrimagic.com/2018/01/23/best-corporate-magician/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7" name="Shape 3957"/>
        <p:cNvGrpSpPr/>
        <p:nvPr/>
      </p:nvGrpSpPr>
      <p:grpSpPr>
        <a:xfrm>
          <a:off x="0" y="0"/>
          <a:ext cx="0" cy="0"/>
          <a:chOff x="0" y="0"/>
          <a:chExt cx="0" cy="0"/>
        </a:xfrm>
      </p:grpSpPr>
      <p:sp>
        <p:nvSpPr>
          <p:cNvPr id="3958" name="Google Shape;3958;g52eb8574e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9" name="Google Shape;3959;g52eb8574e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3" name="Shape 3963"/>
        <p:cNvGrpSpPr/>
        <p:nvPr/>
      </p:nvGrpSpPr>
      <p:grpSpPr>
        <a:xfrm>
          <a:off x="0" y="0"/>
          <a:ext cx="0" cy="0"/>
          <a:chOff x="0" y="0"/>
          <a:chExt cx="0" cy="0"/>
        </a:xfrm>
      </p:grpSpPr>
      <p:sp>
        <p:nvSpPr>
          <p:cNvPr id="3964" name="Google Shape;3964;g52eb8574e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5" name="Google Shape;3965;g52eb8574e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Picture:</a:t>
            </a:r>
            <a:endParaRPr/>
          </a:p>
          <a:p>
            <a:pPr indent="0" lvl="0" marL="0" rtl="0" algn="l">
              <a:spcBef>
                <a:spcPts val="0"/>
              </a:spcBef>
              <a:spcAft>
                <a:spcPts val="0"/>
              </a:spcAft>
              <a:buNone/>
            </a:pPr>
            <a:r>
              <a:rPr lang="en" u="sng">
                <a:solidFill>
                  <a:schemeClr val="hlink"/>
                </a:solidFill>
                <a:hlinkClick r:id="rId2"/>
              </a:rPr>
              <a:t>https://amitkalantrimagic.com/2018/01/23/best-corporate-magician/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9" name="Shape 3839"/>
        <p:cNvGrpSpPr/>
        <p:nvPr/>
      </p:nvGrpSpPr>
      <p:grpSpPr>
        <a:xfrm>
          <a:off x="0" y="0"/>
          <a:ext cx="0" cy="0"/>
          <a:chOff x="0" y="0"/>
          <a:chExt cx="0" cy="0"/>
        </a:xfrm>
      </p:grpSpPr>
      <p:sp>
        <p:nvSpPr>
          <p:cNvPr id="3840" name="Google Shape;3840;g74e7656394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1" name="Google Shape;3841;g74e765639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picture:</a:t>
            </a:r>
            <a:endParaRPr/>
          </a:p>
          <a:p>
            <a:pPr indent="0" lvl="0" marL="0" rtl="0" algn="l">
              <a:spcBef>
                <a:spcPts val="0"/>
              </a:spcBef>
              <a:spcAft>
                <a:spcPts val="0"/>
              </a:spcAft>
              <a:buNone/>
            </a:pPr>
            <a:r>
              <a:rPr lang="en" u="sng">
                <a:solidFill>
                  <a:schemeClr val="hlink"/>
                </a:solidFill>
                <a:hlinkClick r:id="rId2"/>
              </a:rPr>
              <a:t>https://medium.com/@malwarwick_98471/third-world-poverty-and-economic-development-a-reading-list-987fe81bf439</a:t>
            </a:r>
            <a:endParaRPr/>
          </a:p>
          <a:p>
            <a:pPr indent="0" lvl="0" marL="0" rtl="0" algn="l">
              <a:spcBef>
                <a:spcPts val="0"/>
              </a:spcBef>
              <a:spcAft>
                <a:spcPts val="0"/>
              </a:spcAft>
              <a:buNone/>
            </a:pPr>
            <a:r>
              <a:rPr lang="en"/>
              <a:t>Left Picture:</a:t>
            </a:r>
            <a:endParaRPr/>
          </a:p>
          <a:p>
            <a:pPr indent="0" lvl="0" marL="0" rtl="0" algn="l">
              <a:spcBef>
                <a:spcPts val="0"/>
              </a:spcBef>
              <a:spcAft>
                <a:spcPts val="0"/>
              </a:spcAft>
              <a:buNone/>
            </a:pPr>
            <a:r>
              <a:rPr lang="en" u="sng">
                <a:solidFill>
                  <a:schemeClr val="hlink"/>
                </a:solidFill>
                <a:hlinkClick r:id="rId3"/>
              </a:rPr>
              <a:t>https://highschool.latimes.com/notre-dame-academy/third-world-vs-developing-country-why-neither-term-is-right/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9" name="Shape 3969"/>
        <p:cNvGrpSpPr/>
        <p:nvPr/>
      </p:nvGrpSpPr>
      <p:grpSpPr>
        <a:xfrm>
          <a:off x="0" y="0"/>
          <a:ext cx="0" cy="0"/>
          <a:chOff x="0" y="0"/>
          <a:chExt cx="0" cy="0"/>
        </a:xfrm>
      </p:grpSpPr>
      <p:sp>
        <p:nvSpPr>
          <p:cNvPr id="3970" name="Google Shape;3970;g74e7656394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1" name="Google Shape;3971;g74e7656394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5" name="Shape 3975"/>
        <p:cNvGrpSpPr/>
        <p:nvPr/>
      </p:nvGrpSpPr>
      <p:grpSpPr>
        <a:xfrm>
          <a:off x="0" y="0"/>
          <a:ext cx="0" cy="0"/>
          <a:chOff x="0" y="0"/>
          <a:chExt cx="0" cy="0"/>
        </a:xfrm>
      </p:grpSpPr>
      <p:sp>
        <p:nvSpPr>
          <p:cNvPr id="3976" name="Google Shape;3976;g74d12f8dc2_2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7" name="Google Shape;3977;g74d12f8dc2_2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1" name="Shape 3981"/>
        <p:cNvGrpSpPr/>
        <p:nvPr/>
      </p:nvGrpSpPr>
      <p:grpSpPr>
        <a:xfrm>
          <a:off x="0" y="0"/>
          <a:ext cx="0" cy="0"/>
          <a:chOff x="0" y="0"/>
          <a:chExt cx="0" cy="0"/>
        </a:xfrm>
      </p:grpSpPr>
      <p:sp>
        <p:nvSpPr>
          <p:cNvPr id="3982" name="Google Shape;3982;g74d12f8dc2_2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3" name="Google Shape;3983;g74d12f8dc2_2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8" name="Shape 3848"/>
        <p:cNvGrpSpPr/>
        <p:nvPr/>
      </p:nvGrpSpPr>
      <p:grpSpPr>
        <a:xfrm>
          <a:off x="0" y="0"/>
          <a:ext cx="0" cy="0"/>
          <a:chOff x="0" y="0"/>
          <a:chExt cx="0" cy="0"/>
        </a:xfrm>
      </p:grpSpPr>
      <p:sp>
        <p:nvSpPr>
          <p:cNvPr id="3849" name="Google Shape;3849;g74e7656394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0" name="Google Shape;3850;g74e7656394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7" name="Shape 3857"/>
        <p:cNvGrpSpPr/>
        <p:nvPr/>
      </p:nvGrpSpPr>
      <p:grpSpPr>
        <a:xfrm>
          <a:off x="0" y="0"/>
          <a:ext cx="0" cy="0"/>
          <a:chOff x="0" y="0"/>
          <a:chExt cx="0" cy="0"/>
        </a:xfrm>
      </p:grpSpPr>
      <p:sp>
        <p:nvSpPr>
          <p:cNvPr id="3858" name="Google Shape;3858;g74e7656394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9" name="Google Shape;3859;g74e7656394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Picture:</a:t>
            </a:r>
            <a:endParaRPr/>
          </a:p>
          <a:p>
            <a:pPr indent="0" lvl="0" marL="0" rtl="0" algn="l">
              <a:spcBef>
                <a:spcPts val="0"/>
              </a:spcBef>
              <a:spcAft>
                <a:spcPts val="0"/>
              </a:spcAft>
              <a:buNone/>
            </a:pPr>
            <a:r>
              <a:rPr lang="en" u="sng">
                <a:solidFill>
                  <a:schemeClr val="hlink"/>
                </a:solidFill>
                <a:hlinkClick r:id="rId2"/>
              </a:rPr>
              <a:t>https://www.thegreatcourses.com/courses/an-introduction-to-infectious-diseases.html</a:t>
            </a:r>
            <a:endParaRPr/>
          </a:p>
          <a:p>
            <a:pPr indent="0" lvl="0" marL="0" rtl="0" algn="l">
              <a:spcBef>
                <a:spcPts val="0"/>
              </a:spcBef>
              <a:spcAft>
                <a:spcPts val="0"/>
              </a:spcAft>
              <a:buNone/>
            </a:pPr>
            <a:r>
              <a:rPr lang="en"/>
              <a:t>Left Picture:</a:t>
            </a:r>
            <a:endParaRPr/>
          </a:p>
          <a:p>
            <a:pPr indent="0" lvl="0" marL="0" rtl="0" algn="l">
              <a:spcBef>
                <a:spcPts val="0"/>
              </a:spcBef>
              <a:spcAft>
                <a:spcPts val="0"/>
              </a:spcAft>
              <a:buNone/>
            </a:pPr>
            <a:r>
              <a:rPr lang="en" u="sng">
                <a:solidFill>
                  <a:schemeClr val="hlink"/>
                </a:solidFill>
                <a:hlinkClick r:id="rId3"/>
              </a:rPr>
              <a:t>https://commons.wikimedia.org/wiki/File:World_Flag_map.png</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5" name="Shape 3865"/>
        <p:cNvGrpSpPr/>
        <p:nvPr/>
      </p:nvGrpSpPr>
      <p:grpSpPr>
        <a:xfrm>
          <a:off x="0" y="0"/>
          <a:ext cx="0" cy="0"/>
          <a:chOff x="0" y="0"/>
          <a:chExt cx="0" cy="0"/>
        </a:xfrm>
      </p:grpSpPr>
      <p:sp>
        <p:nvSpPr>
          <p:cNvPr id="3866" name="Google Shape;3866;g74e7656394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7" name="Google Shape;3867;g74e7656394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Picture:</a:t>
            </a:r>
            <a:endParaRPr/>
          </a:p>
          <a:p>
            <a:pPr indent="0" lvl="0" marL="0" rtl="0" algn="l">
              <a:spcBef>
                <a:spcPts val="0"/>
              </a:spcBef>
              <a:spcAft>
                <a:spcPts val="0"/>
              </a:spcAft>
              <a:buNone/>
            </a:pPr>
            <a:r>
              <a:rPr lang="en" u="sng">
                <a:solidFill>
                  <a:schemeClr val="hlink"/>
                </a:solidFill>
                <a:hlinkClick r:id="rId2"/>
              </a:rPr>
              <a:t>https://amitkalantrimagic.com/2018/01/23/best-corporate-magician/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2" name="Shape 3872"/>
        <p:cNvGrpSpPr/>
        <p:nvPr/>
      </p:nvGrpSpPr>
      <p:grpSpPr>
        <a:xfrm>
          <a:off x="0" y="0"/>
          <a:ext cx="0" cy="0"/>
          <a:chOff x="0" y="0"/>
          <a:chExt cx="0" cy="0"/>
        </a:xfrm>
      </p:grpSpPr>
      <p:sp>
        <p:nvSpPr>
          <p:cNvPr id="3873" name="Google Shape;3873;g52eb8574e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4" name="Google Shape;3874;g52eb8574e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urls cited:</a:t>
            </a:r>
            <a:endParaRPr/>
          </a:p>
          <a:p>
            <a:pPr indent="0" lvl="0" marL="0" rtl="0" algn="l">
              <a:spcBef>
                <a:spcPts val="0"/>
              </a:spcBef>
              <a:spcAft>
                <a:spcPts val="0"/>
              </a:spcAft>
              <a:buNone/>
            </a:pPr>
            <a:r>
              <a:rPr lang="en" u="sng">
                <a:solidFill>
                  <a:schemeClr val="hlink"/>
                </a:solidFill>
                <a:hlinkClick r:id="rId2"/>
              </a:rPr>
              <a:t>https://babyhintsandtips.com/wp-content/uploads/2018/03/measles-in-children.jpg</a:t>
            </a:r>
            <a:endParaRPr/>
          </a:p>
          <a:p>
            <a:pPr indent="0" lvl="0" marL="0" rtl="0" algn="l">
              <a:spcBef>
                <a:spcPts val="0"/>
              </a:spcBef>
              <a:spcAft>
                <a:spcPts val="0"/>
              </a:spcAft>
              <a:buNone/>
            </a:pPr>
            <a:r>
              <a:rPr lang="en" u="sng">
                <a:solidFill>
                  <a:schemeClr val="hlink"/>
                </a:solidFill>
                <a:hlinkClick r:id="rId3"/>
              </a:rPr>
              <a:t>https://assets.aboutkidshealth.ca/akhassets/sepsis_development_EN.jpg?RenditionID=19</a:t>
            </a:r>
            <a:endParaRPr/>
          </a:p>
          <a:p>
            <a:pPr indent="0" lvl="0" marL="0" rtl="0" algn="l">
              <a:spcBef>
                <a:spcPts val="0"/>
              </a:spcBef>
              <a:spcAft>
                <a:spcPts val="0"/>
              </a:spcAft>
              <a:buNone/>
            </a:pPr>
            <a:r>
              <a:rPr lang="en" u="sng">
                <a:solidFill>
                  <a:schemeClr val="hlink"/>
                </a:solidFill>
                <a:hlinkClick r:id="rId4"/>
              </a:rPr>
              <a:t>https://sites.hss.univr.it/sldlab/wp-content/uploads/2018/10/Research-Project-1-710x480.jpg</a:t>
            </a:r>
            <a:endParaRPr/>
          </a:p>
          <a:p>
            <a:pPr indent="0" lvl="0" marL="0" rtl="0" algn="l">
              <a:spcBef>
                <a:spcPts val="0"/>
              </a:spcBef>
              <a:spcAft>
                <a:spcPts val="0"/>
              </a:spcAft>
              <a:buNone/>
            </a:pPr>
            <a:r>
              <a:rPr lang="en" u="sng">
                <a:solidFill>
                  <a:schemeClr val="hlink"/>
                </a:solidFill>
                <a:hlinkClick r:id="rId5"/>
              </a:rPr>
              <a:t>https://i.pinimg.com/originals/d2/f5/c0/d2f5c0ebb245ff8be3f5f14453171306.jpg</a:t>
            </a:r>
            <a:endParaRPr/>
          </a:p>
          <a:p>
            <a:pPr indent="0" lvl="0" marL="0" rtl="0" algn="l">
              <a:spcBef>
                <a:spcPts val="0"/>
              </a:spcBef>
              <a:spcAft>
                <a:spcPts val="0"/>
              </a:spcAft>
              <a:buNone/>
            </a:pPr>
            <a:r>
              <a:rPr lang="en" u="sng">
                <a:solidFill>
                  <a:schemeClr val="hlink"/>
                </a:solidFill>
                <a:hlinkClick r:id="rId6"/>
              </a:rPr>
              <a:t>https://savethechildren.typepad.com/photos/images_from_the_field_hai/59300421.jpg</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6" name="Shape 3886"/>
        <p:cNvGrpSpPr/>
        <p:nvPr/>
      </p:nvGrpSpPr>
      <p:grpSpPr>
        <a:xfrm>
          <a:off x="0" y="0"/>
          <a:ext cx="0" cy="0"/>
          <a:chOff x="0" y="0"/>
          <a:chExt cx="0" cy="0"/>
        </a:xfrm>
      </p:grpSpPr>
      <p:sp>
        <p:nvSpPr>
          <p:cNvPr id="3887" name="Google Shape;3887;g74e7656394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8" name="Google Shape;3888;g74e7656394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Population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2" name="Shape 3892"/>
        <p:cNvGrpSpPr/>
        <p:nvPr/>
      </p:nvGrpSpPr>
      <p:grpSpPr>
        <a:xfrm>
          <a:off x="0" y="0"/>
          <a:ext cx="0" cy="0"/>
          <a:chOff x="0" y="0"/>
          <a:chExt cx="0" cy="0"/>
        </a:xfrm>
      </p:grpSpPr>
      <p:sp>
        <p:nvSpPr>
          <p:cNvPr id="3893" name="Google Shape;3893;g74e7656394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4" name="Google Shape;3894;g74e7656394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GDP</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9" name="Shape 3899"/>
        <p:cNvGrpSpPr/>
        <p:nvPr/>
      </p:nvGrpSpPr>
      <p:grpSpPr>
        <a:xfrm>
          <a:off x="0" y="0"/>
          <a:ext cx="0" cy="0"/>
          <a:chOff x="0" y="0"/>
          <a:chExt cx="0" cy="0"/>
        </a:xfrm>
      </p:grpSpPr>
      <p:sp>
        <p:nvSpPr>
          <p:cNvPr id="3900" name="Google Shape;3900;g74d12f8dc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1" name="Google Shape;3901;g74d12f8dc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chemeClr val="accent5"/>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dark">
  <p:cSld name="BLANK_1">
    <p:bg>
      <p:bgPr>
        <a:solidFill>
          <a:schemeClr val="accent5"/>
        </a:solidFill>
      </p:bgPr>
    </p:bg>
    <p:spTree>
      <p:nvGrpSpPr>
        <p:cNvPr id="3230"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1"/>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1"/>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1"/>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1"/>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1"/>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1"/>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1"/>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1"/>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1"/>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1"/>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1"/>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1"/>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1"/>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1"/>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1"/>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1"/>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1"/>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1"/>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1"/>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1"/>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1"/>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1"/>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1"/>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1"/>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1"/>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1"/>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1"/>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1"/>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1"/>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1"/>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1"/>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1"/>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1"/>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1"/>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1"/>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1"/>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1"/>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1"/>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1"/>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1"/>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1"/>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1"/>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1"/>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1"/>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1"/>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1"/>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1"/>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1"/>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1"/>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1"/>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1"/>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1"/>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1"/>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1"/>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1"/>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1"/>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1"/>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1"/>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1"/>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1"/>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1"/>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1"/>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1"/>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1"/>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1"/>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1"/>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1"/>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1"/>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1"/>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1"/>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1"/>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1"/>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1"/>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1"/>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1"/>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1"/>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1"/>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1"/>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1"/>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1"/>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1"/>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1"/>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1"/>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1"/>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1"/>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1"/>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1"/>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1"/>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1"/>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1"/>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1"/>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1"/>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1"/>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1"/>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1"/>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1"/>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1"/>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1"/>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1"/>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1"/>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1"/>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1"/>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1"/>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1"/>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1"/>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1"/>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1"/>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1"/>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1"/>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1"/>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1"/>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1"/>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1"/>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1"/>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1"/>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1"/>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1"/>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1"/>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1"/>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1"/>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1"/>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1"/>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1"/>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1"/>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1"/>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1"/>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1"/>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1"/>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1"/>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1"/>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1"/>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1"/>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1"/>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1"/>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1"/>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1"/>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1"/>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1"/>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1"/>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1"/>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1"/>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1"/>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1"/>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1"/>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1"/>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1"/>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1"/>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1"/>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1"/>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1"/>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1"/>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1"/>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1"/>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1"/>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1"/>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1"/>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1"/>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1"/>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1"/>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1"/>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1"/>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1"/>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1"/>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1"/>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1"/>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1"/>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1"/>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1"/>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1"/>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1"/>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1"/>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1"/>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1"/>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1"/>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1"/>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1"/>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1"/>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1"/>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1"/>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1"/>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1"/>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1"/>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1"/>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1"/>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1"/>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1"/>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1"/>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1"/>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1"/>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1"/>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1"/>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1"/>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1"/>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1"/>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1"/>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1"/>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1"/>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1"/>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1"/>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1"/>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1"/>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1"/>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1"/>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1"/>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1"/>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1"/>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1"/>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1"/>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1"/>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1"/>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1"/>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1"/>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1"/>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1"/>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1"/>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1"/>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1"/>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1"/>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1"/>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1"/>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1"/>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1"/>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1"/>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1"/>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1"/>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1"/>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1"/>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1"/>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1"/>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1"/>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1"/>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1"/>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1"/>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1"/>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1"/>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1"/>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1"/>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1"/>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1"/>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1"/>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1"/>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1"/>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1"/>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1"/>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1"/>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1"/>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1"/>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1"/>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1"/>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1"/>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1"/>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1"/>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1"/>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1"/>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1"/>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1"/>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1"/>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1"/>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1"/>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1"/>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1"/>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1"/>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1"/>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1"/>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1"/>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1"/>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5" name="Google Shape;3505;p11"/>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_1">
    <p:bg>
      <p:bgPr>
        <a:solidFill>
          <a:schemeClr val="accent6"/>
        </a:solidFill>
      </p:bgPr>
    </p:bg>
    <p:spTree>
      <p:nvGrpSpPr>
        <p:cNvPr id="3506"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2"/>
            <p:cNvSpPr/>
            <p:nvPr/>
          </p:nvSpPr>
          <p:spPr>
            <a:xfrm rot="10800000">
              <a:off x="7244066"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2"/>
            <p:cNvSpPr/>
            <p:nvPr/>
          </p:nvSpPr>
          <p:spPr>
            <a:xfrm rot="10800000">
              <a:off x="7244066"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2"/>
            <p:cNvSpPr/>
            <p:nvPr/>
          </p:nvSpPr>
          <p:spPr>
            <a:xfrm rot="10800000">
              <a:off x="6659535"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2"/>
            <p:cNvSpPr/>
            <p:nvPr/>
          </p:nvSpPr>
          <p:spPr>
            <a:xfrm rot="10800000">
              <a:off x="7536331"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2"/>
            <p:cNvSpPr/>
            <p:nvPr/>
          </p:nvSpPr>
          <p:spPr>
            <a:xfrm rot="10800000">
              <a:off x="7536331"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2"/>
            <p:cNvSpPr/>
            <p:nvPr/>
          </p:nvSpPr>
          <p:spPr>
            <a:xfrm rot="10800000">
              <a:off x="7536331"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2"/>
            <p:cNvSpPr/>
            <p:nvPr/>
          </p:nvSpPr>
          <p:spPr>
            <a:xfrm rot="10800000">
              <a:off x="7536331"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2"/>
            <p:cNvSpPr/>
            <p:nvPr/>
          </p:nvSpPr>
          <p:spPr>
            <a:xfrm rot="10800000">
              <a:off x="7536331" y="3828096"/>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2"/>
            <p:cNvSpPr/>
            <p:nvPr/>
          </p:nvSpPr>
          <p:spPr>
            <a:xfrm rot="10800000">
              <a:off x="7536331"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2"/>
            <p:cNvSpPr/>
            <p:nvPr/>
          </p:nvSpPr>
          <p:spPr>
            <a:xfrm rot="10800000">
              <a:off x="7536331" y="3535831"/>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2"/>
            <p:cNvSpPr/>
            <p:nvPr/>
          </p:nvSpPr>
          <p:spPr>
            <a:xfrm rot="10800000">
              <a:off x="7536331"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2"/>
            <p:cNvSpPr/>
            <p:nvPr/>
          </p:nvSpPr>
          <p:spPr>
            <a:xfrm rot="10800000">
              <a:off x="7536331"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2"/>
            <p:cNvSpPr/>
            <p:nvPr/>
          </p:nvSpPr>
          <p:spPr>
            <a:xfrm rot="10800000">
              <a:off x="7536331"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2"/>
            <p:cNvSpPr/>
            <p:nvPr/>
          </p:nvSpPr>
          <p:spPr>
            <a:xfrm rot="10800000">
              <a:off x="7536331" y="2659036"/>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2"/>
            <p:cNvSpPr/>
            <p:nvPr/>
          </p:nvSpPr>
          <p:spPr>
            <a:xfrm rot="10800000">
              <a:off x="7536331"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2"/>
            <p:cNvSpPr/>
            <p:nvPr/>
          </p:nvSpPr>
          <p:spPr>
            <a:xfrm rot="10800000">
              <a:off x="7536331" y="2366770"/>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2"/>
            <p:cNvSpPr/>
            <p:nvPr/>
          </p:nvSpPr>
          <p:spPr>
            <a:xfrm rot="10800000">
              <a:off x="7536331"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2"/>
            <p:cNvSpPr/>
            <p:nvPr/>
          </p:nvSpPr>
          <p:spPr>
            <a:xfrm rot="10800000">
              <a:off x="7536331"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2"/>
            <p:cNvSpPr/>
            <p:nvPr/>
          </p:nvSpPr>
          <p:spPr>
            <a:xfrm rot="10800000">
              <a:off x="7536331"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2"/>
            <p:cNvSpPr/>
            <p:nvPr/>
          </p:nvSpPr>
          <p:spPr>
            <a:xfrm rot="10800000">
              <a:off x="7536331"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2"/>
            <p:cNvSpPr/>
            <p:nvPr/>
          </p:nvSpPr>
          <p:spPr>
            <a:xfrm rot="10800000">
              <a:off x="7536331"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2"/>
            <p:cNvSpPr/>
            <p:nvPr/>
          </p:nvSpPr>
          <p:spPr>
            <a:xfrm rot="10800000">
              <a:off x="7536331"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2"/>
            <p:cNvSpPr/>
            <p:nvPr/>
          </p:nvSpPr>
          <p:spPr>
            <a:xfrm rot="10800000">
              <a:off x="7536331"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2"/>
            <p:cNvSpPr/>
            <p:nvPr/>
          </p:nvSpPr>
          <p:spPr>
            <a:xfrm rot="10800000">
              <a:off x="7536331"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2"/>
            <p:cNvSpPr/>
            <p:nvPr/>
          </p:nvSpPr>
          <p:spPr>
            <a:xfrm rot="10800000">
              <a:off x="7536331"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2"/>
            <p:cNvSpPr/>
            <p:nvPr/>
          </p:nvSpPr>
          <p:spPr>
            <a:xfrm rot="10800000">
              <a:off x="7536331"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2"/>
            <p:cNvSpPr/>
            <p:nvPr/>
          </p:nvSpPr>
          <p:spPr>
            <a:xfrm rot="10800000">
              <a:off x="7536331"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2"/>
            <p:cNvSpPr/>
            <p:nvPr/>
          </p:nvSpPr>
          <p:spPr>
            <a:xfrm rot="10800000">
              <a:off x="7536331"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2"/>
            <p:cNvSpPr/>
            <p:nvPr/>
          </p:nvSpPr>
          <p:spPr>
            <a:xfrm rot="10800000">
              <a:off x="7536331" y="2869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2"/>
            <p:cNvSpPr/>
            <p:nvPr/>
          </p:nvSpPr>
          <p:spPr>
            <a:xfrm rot="10800000">
              <a:off x="7390210" y="4851012"/>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2"/>
            <p:cNvSpPr/>
            <p:nvPr/>
          </p:nvSpPr>
          <p:spPr>
            <a:xfrm rot="10800000">
              <a:off x="7390210"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2"/>
            <p:cNvSpPr/>
            <p:nvPr/>
          </p:nvSpPr>
          <p:spPr>
            <a:xfrm rot="10800000">
              <a:off x="7390210" y="4412627"/>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2"/>
            <p:cNvSpPr/>
            <p:nvPr/>
          </p:nvSpPr>
          <p:spPr>
            <a:xfrm rot="10800000">
              <a:off x="7390210"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2"/>
            <p:cNvSpPr/>
            <p:nvPr/>
          </p:nvSpPr>
          <p:spPr>
            <a:xfrm rot="10800000">
              <a:off x="7390210" y="412036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2"/>
            <p:cNvSpPr/>
            <p:nvPr/>
          </p:nvSpPr>
          <p:spPr>
            <a:xfrm rot="10800000">
              <a:off x="7390210"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2"/>
            <p:cNvSpPr/>
            <p:nvPr/>
          </p:nvSpPr>
          <p:spPr>
            <a:xfrm rot="10800000">
              <a:off x="7390210" y="3535831"/>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2"/>
            <p:cNvSpPr/>
            <p:nvPr/>
          </p:nvSpPr>
          <p:spPr>
            <a:xfrm rot="10800000">
              <a:off x="7390210" y="3389711"/>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2"/>
            <p:cNvSpPr/>
            <p:nvPr/>
          </p:nvSpPr>
          <p:spPr>
            <a:xfrm rot="10800000">
              <a:off x="7390210" y="3243566"/>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2"/>
            <p:cNvSpPr/>
            <p:nvPr/>
          </p:nvSpPr>
          <p:spPr>
            <a:xfrm rot="10800000">
              <a:off x="7390210"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2"/>
            <p:cNvSpPr/>
            <p:nvPr/>
          </p:nvSpPr>
          <p:spPr>
            <a:xfrm rot="10800000">
              <a:off x="7390210" y="2805180"/>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2"/>
            <p:cNvSpPr/>
            <p:nvPr/>
          </p:nvSpPr>
          <p:spPr>
            <a:xfrm rot="10800000">
              <a:off x="7390210"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2"/>
            <p:cNvSpPr/>
            <p:nvPr/>
          </p:nvSpPr>
          <p:spPr>
            <a:xfrm rot="10800000">
              <a:off x="7390210"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2"/>
            <p:cNvSpPr/>
            <p:nvPr/>
          </p:nvSpPr>
          <p:spPr>
            <a:xfrm rot="10800000">
              <a:off x="7390210"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2"/>
            <p:cNvSpPr/>
            <p:nvPr/>
          </p:nvSpPr>
          <p:spPr>
            <a:xfrm rot="10800000">
              <a:off x="7390210"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2"/>
            <p:cNvSpPr/>
            <p:nvPr/>
          </p:nvSpPr>
          <p:spPr>
            <a:xfrm rot="10800000">
              <a:off x="7390210" y="2074529"/>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2"/>
            <p:cNvSpPr/>
            <p:nvPr/>
          </p:nvSpPr>
          <p:spPr>
            <a:xfrm rot="10800000">
              <a:off x="7390210"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2"/>
            <p:cNvSpPr/>
            <p:nvPr/>
          </p:nvSpPr>
          <p:spPr>
            <a:xfrm rot="10800000">
              <a:off x="7390210"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2"/>
            <p:cNvSpPr/>
            <p:nvPr/>
          </p:nvSpPr>
          <p:spPr>
            <a:xfrm rot="10800000">
              <a:off x="7390210" y="1343854"/>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2"/>
            <p:cNvSpPr/>
            <p:nvPr/>
          </p:nvSpPr>
          <p:spPr>
            <a:xfrm rot="10800000">
              <a:off x="7390210"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2"/>
            <p:cNvSpPr/>
            <p:nvPr/>
          </p:nvSpPr>
          <p:spPr>
            <a:xfrm rot="10800000">
              <a:off x="7390210"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2"/>
            <p:cNvSpPr/>
            <p:nvPr/>
          </p:nvSpPr>
          <p:spPr>
            <a:xfrm rot="10800000">
              <a:off x="7390210" y="75934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2"/>
            <p:cNvSpPr/>
            <p:nvPr/>
          </p:nvSpPr>
          <p:spPr>
            <a:xfrm rot="10800000">
              <a:off x="7390210" y="613204"/>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2"/>
            <p:cNvSpPr/>
            <p:nvPr/>
          </p:nvSpPr>
          <p:spPr>
            <a:xfrm rot="10800000">
              <a:off x="7390210" y="320938"/>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2"/>
            <p:cNvSpPr/>
            <p:nvPr/>
          </p:nvSpPr>
          <p:spPr>
            <a:xfrm rot="10800000">
              <a:off x="7390210"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2"/>
            <p:cNvSpPr/>
            <p:nvPr/>
          </p:nvSpPr>
          <p:spPr>
            <a:xfrm rot="10800000">
              <a:off x="7244066" y="4704867"/>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2"/>
            <p:cNvSpPr/>
            <p:nvPr/>
          </p:nvSpPr>
          <p:spPr>
            <a:xfrm rot="10800000">
              <a:off x="7244066" y="4266482"/>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2"/>
            <p:cNvSpPr/>
            <p:nvPr/>
          </p:nvSpPr>
          <p:spPr>
            <a:xfrm rot="10800000">
              <a:off x="7244066"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2"/>
            <p:cNvSpPr/>
            <p:nvPr/>
          </p:nvSpPr>
          <p:spPr>
            <a:xfrm rot="10800000">
              <a:off x="7244066"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2"/>
            <p:cNvSpPr/>
            <p:nvPr/>
          </p:nvSpPr>
          <p:spPr>
            <a:xfrm rot="10800000">
              <a:off x="7244066" y="3681951"/>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2"/>
            <p:cNvSpPr/>
            <p:nvPr/>
          </p:nvSpPr>
          <p:spPr>
            <a:xfrm rot="10800000">
              <a:off x="7244066"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2"/>
            <p:cNvSpPr/>
            <p:nvPr/>
          </p:nvSpPr>
          <p:spPr>
            <a:xfrm rot="10800000">
              <a:off x="7244066"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2"/>
            <p:cNvSpPr/>
            <p:nvPr/>
          </p:nvSpPr>
          <p:spPr>
            <a:xfrm rot="10800000">
              <a:off x="7244066" y="3097445"/>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2"/>
            <p:cNvSpPr/>
            <p:nvPr/>
          </p:nvSpPr>
          <p:spPr>
            <a:xfrm rot="10800000">
              <a:off x="7244066"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2"/>
            <p:cNvSpPr/>
            <p:nvPr/>
          </p:nvSpPr>
          <p:spPr>
            <a:xfrm rot="10800000">
              <a:off x="7244066" y="2512915"/>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2"/>
            <p:cNvSpPr/>
            <p:nvPr/>
          </p:nvSpPr>
          <p:spPr>
            <a:xfrm rot="10800000">
              <a:off x="7244066" y="222065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2"/>
            <p:cNvSpPr/>
            <p:nvPr/>
          </p:nvSpPr>
          <p:spPr>
            <a:xfrm rot="10800000">
              <a:off x="7244066" y="1928385"/>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2"/>
            <p:cNvSpPr/>
            <p:nvPr/>
          </p:nvSpPr>
          <p:spPr>
            <a:xfrm rot="10800000">
              <a:off x="7244066" y="1782264"/>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2"/>
            <p:cNvSpPr/>
            <p:nvPr/>
          </p:nvSpPr>
          <p:spPr>
            <a:xfrm rot="10800000">
              <a:off x="7244066"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2"/>
            <p:cNvSpPr/>
            <p:nvPr/>
          </p:nvSpPr>
          <p:spPr>
            <a:xfrm rot="10800000">
              <a:off x="7244066" y="1197734"/>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2"/>
            <p:cNvSpPr/>
            <p:nvPr/>
          </p:nvSpPr>
          <p:spPr>
            <a:xfrm rot="10800000">
              <a:off x="7244066" y="105161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2"/>
            <p:cNvSpPr/>
            <p:nvPr/>
          </p:nvSpPr>
          <p:spPr>
            <a:xfrm rot="10800000">
              <a:off x="7244066"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2"/>
            <p:cNvSpPr/>
            <p:nvPr/>
          </p:nvSpPr>
          <p:spPr>
            <a:xfrm rot="10800000">
              <a:off x="7244066" y="759348"/>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2"/>
            <p:cNvSpPr/>
            <p:nvPr/>
          </p:nvSpPr>
          <p:spPr>
            <a:xfrm rot="10800000">
              <a:off x="7244066" y="467083"/>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2"/>
            <p:cNvSpPr/>
            <p:nvPr/>
          </p:nvSpPr>
          <p:spPr>
            <a:xfrm rot="10800000">
              <a:off x="7244066" y="320938"/>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2"/>
            <p:cNvSpPr/>
            <p:nvPr/>
          </p:nvSpPr>
          <p:spPr>
            <a:xfrm rot="10800000">
              <a:off x="7097945"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2"/>
            <p:cNvSpPr/>
            <p:nvPr/>
          </p:nvSpPr>
          <p:spPr>
            <a:xfrm rot="10800000">
              <a:off x="7097945"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2"/>
            <p:cNvSpPr/>
            <p:nvPr/>
          </p:nvSpPr>
          <p:spPr>
            <a:xfrm rot="10800000">
              <a:off x="7097945" y="4266482"/>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2"/>
            <p:cNvSpPr/>
            <p:nvPr/>
          </p:nvSpPr>
          <p:spPr>
            <a:xfrm rot="10800000">
              <a:off x="7097945" y="3828096"/>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2"/>
            <p:cNvSpPr/>
            <p:nvPr/>
          </p:nvSpPr>
          <p:spPr>
            <a:xfrm rot="10800000">
              <a:off x="7097945"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2"/>
            <p:cNvSpPr/>
            <p:nvPr/>
          </p:nvSpPr>
          <p:spPr>
            <a:xfrm rot="10800000">
              <a:off x="7097945"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2"/>
            <p:cNvSpPr/>
            <p:nvPr/>
          </p:nvSpPr>
          <p:spPr>
            <a:xfrm rot="10800000">
              <a:off x="7097945" y="2951301"/>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2"/>
            <p:cNvSpPr/>
            <p:nvPr/>
          </p:nvSpPr>
          <p:spPr>
            <a:xfrm rot="10800000">
              <a:off x="7097945"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2"/>
            <p:cNvSpPr/>
            <p:nvPr/>
          </p:nvSpPr>
          <p:spPr>
            <a:xfrm rot="10800000">
              <a:off x="7097945" y="2512915"/>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2"/>
            <p:cNvSpPr/>
            <p:nvPr/>
          </p:nvSpPr>
          <p:spPr>
            <a:xfrm rot="10800000">
              <a:off x="7097945" y="2366770"/>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2"/>
            <p:cNvSpPr/>
            <p:nvPr/>
          </p:nvSpPr>
          <p:spPr>
            <a:xfrm rot="10800000">
              <a:off x="7097945" y="222065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2"/>
            <p:cNvSpPr/>
            <p:nvPr/>
          </p:nvSpPr>
          <p:spPr>
            <a:xfrm rot="10800000">
              <a:off x="7097945" y="1782264"/>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2"/>
            <p:cNvSpPr/>
            <p:nvPr/>
          </p:nvSpPr>
          <p:spPr>
            <a:xfrm rot="10800000">
              <a:off x="7097945"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2"/>
            <p:cNvSpPr/>
            <p:nvPr/>
          </p:nvSpPr>
          <p:spPr>
            <a:xfrm rot="10800000">
              <a:off x="7097945" y="1489999"/>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2"/>
            <p:cNvSpPr/>
            <p:nvPr/>
          </p:nvSpPr>
          <p:spPr>
            <a:xfrm rot="10800000">
              <a:off x="7097945" y="1197734"/>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2"/>
            <p:cNvSpPr/>
            <p:nvPr/>
          </p:nvSpPr>
          <p:spPr>
            <a:xfrm rot="10800000">
              <a:off x="7097945"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2"/>
            <p:cNvSpPr/>
            <p:nvPr/>
          </p:nvSpPr>
          <p:spPr>
            <a:xfrm rot="10800000">
              <a:off x="7097945" y="174818"/>
              <a:ext cx="117867" cy="117867"/>
            </a:xfrm>
            <a:custGeom>
              <a:rect b="b" l="l" r="r" t="t"/>
              <a:pathLst>
                <a:path extrusionOk="0" h="4856" w="4856">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2"/>
            <p:cNvSpPr/>
            <p:nvPr/>
          </p:nvSpPr>
          <p:spPr>
            <a:xfrm rot="10800000">
              <a:off x="7097945" y="28698"/>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2"/>
            <p:cNvSpPr/>
            <p:nvPr/>
          </p:nvSpPr>
          <p:spPr>
            <a:xfrm rot="10800000">
              <a:off x="6951800"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2"/>
            <p:cNvSpPr/>
            <p:nvPr/>
          </p:nvSpPr>
          <p:spPr>
            <a:xfrm rot="10800000">
              <a:off x="6951800" y="4704867"/>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2"/>
            <p:cNvSpPr/>
            <p:nvPr/>
          </p:nvSpPr>
          <p:spPr>
            <a:xfrm rot="10800000">
              <a:off x="6951800" y="4266482"/>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2"/>
            <p:cNvSpPr/>
            <p:nvPr/>
          </p:nvSpPr>
          <p:spPr>
            <a:xfrm rot="10800000">
              <a:off x="6951800"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2"/>
            <p:cNvSpPr/>
            <p:nvPr/>
          </p:nvSpPr>
          <p:spPr>
            <a:xfrm rot="10800000">
              <a:off x="6951800" y="3681951"/>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2"/>
            <p:cNvSpPr/>
            <p:nvPr/>
          </p:nvSpPr>
          <p:spPr>
            <a:xfrm rot="10800000">
              <a:off x="6951800"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2"/>
            <p:cNvSpPr/>
            <p:nvPr/>
          </p:nvSpPr>
          <p:spPr>
            <a:xfrm rot="10800000">
              <a:off x="6951800" y="2951301"/>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2"/>
            <p:cNvSpPr/>
            <p:nvPr/>
          </p:nvSpPr>
          <p:spPr>
            <a:xfrm rot="10800000">
              <a:off x="6951800"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2"/>
            <p:cNvSpPr/>
            <p:nvPr/>
          </p:nvSpPr>
          <p:spPr>
            <a:xfrm rot="10800000">
              <a:off x="6951800" y="222065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2"/>
            <p:cNvSpPr/>
            <p:nvPr/>
          </p:nvSpPr>
          <p:spPr>
            <a:xfrm rot="10800000">
              <a:off x="6951800" y="2074529"/>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2"/>
            <p:cNvSpPr/>
            <p:nvPr/>
          </p:nvSpPr>
          <p:spPr>
            <a:xfrm rot="10800000">
              <a:off x="6951800" y="1782264"/>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2"/>
            <p:cNvSpPr/>
            <p:nvPr/>
          </p:nvSpPr>
          <p:spPr>
            <a:xfrm rot="10800000">
              <a:off x="6951800"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2"/>
            <p:cNvSpPr/>
            <p:nvPr/>
          </p:nvSpPr>
          <p:spPr>
            <a:xfrm rot="10800000">
              <a:off x="6951800" y="1489999"/>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2"/>
            <p:cNvSpPr/>
            <p:nvPr/>
          </p:nvSpPr>
          <p:spPr>
            <a:xfrm rot="10800000">
              <a:off x="6951800" y="1197734"/>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2"/>
            <p:cNvSpPr/>
            <p:nvPr/>
          </p:nvSpPr>
          <p:spPr>
            <a:xfrm rot="10800000">
              <a:off x="6951800" y="1051613"/>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2"/>
            <p:cNvSpPr/>
            <p:nvPr/>
          </p:nvSpPr>
          <p:spPr>
            <a:xfrm rot="10800000">
              <a:off x="6951800" y="613204"/>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2"/>
            <p:cNvSpPr/>
            <p:nvPr/>
          </p:nvSpPr>
          <p:spPr>
            <a:xfrm rot="10800000">
              <a:off x="6951800" y="320938"/>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2"/>
            <p:cNvSpPr/>
            <p:nvPr/>
          </p:nvSpPr>
          <p:spPr>
            <a:xfrm rot="10800000">
              <a:off x="6951800"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2"/>
            <p:cNvSpPr/>
            <p:nvPr/>
          </p:nvSpPr>
          <p:spPr>
            <a:xfrm rot="10800000">
              <a:off x="6805680" y="4997133"/>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2"/>
            <p:cNvSpPr/>
            <p:nvPr/>
          </p:nvSpPr>
          <p:spPr>
            <a:xfrm rot="10800000">
              <a:off x="6805680" y="4558747"/>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2"/>
            <p:cNvSpPr/>
            <p:nvPr/>
          </p:nvSpPr>
          <p:spPr>
            <a:xfrm rot="10800000">
              <a:off x="6805680" y="4120361"/>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2"/>
            <p:cNvSpPr/>
            <p:nvPr/>
          </p:nvSpPr>
          <p:spPr>
            <a:xfrm rot="10800000">
              <a:off x="6805680" y="3535831"/>
              <a:ext cx="117867" cy="117867"/>
            </a:xfrm>
            <a:custGeom>
              <a:rect b="b" l="l" r="r" t="t"/>
              <a:pathLst>
                <a:path extrusionOk="0" h="4856" w="4856">
                  <a:moveTo>
                    <a:pt x="0" y="0"/>
                  </a:moveTo>
                  <a:lnTo>
                    <a:pt x="0"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2"/>
            <p:cNvSpPr/>
            <p:nvPr/>
          </p:nvSpPr>
          <p:spPr>
            <a:xfrm rot="10800000">
              <a:off x="6805680" y="2951301"/>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2"/>
            <p:cNvSpPr/>
            <p:nvPr/>
          </p:nvSpPr>
          <p:spPr>
            <a:xfrm rot="10800000">
              <a:off x="6805680" y="2220650"/>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2"/>
            <p:cNvSpPr/>
            <p:nvPr/>
          </p:nvSpPr>
          <p:spPr>
            <a:xfrm rot="10800000">
              <a:off x="6805680" y="1051613"/>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2"/>
            <p:cNvSpPr/>
            <p:nvPr/>
          </p:nvSpPr>
          <p:spPr>
            <a:xfrm rot="10800000">
              <a:off x="6805680" y="905469"/>
              <a:ext cx="117867" cy="117867"/>
            </a:xfrm>
            <a:custGeom>
              <a:rect b="b" l="l" r="r" t="t"/>
              <a:pathLst>
                <a:path extrusionOk="0" h="4856" w="4856">
                  <a:moveTo>
                    <a:pt x="0" y="0"/>
                  </a:moveTo>
                  <a:lnTo>
                    <a:pt x="0"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2"/>
            <p:cNvSpPr/>
            <p:nvPr/>
          </p:nvSpPr>
          <p:spPr>
            <a:xfrm rot="10800000">
              <a:off x="6805680" y="28698"/>
              <a:ext cx="117867" cy="117867"/>
            </a:xfrm>
            <a:custGeom>
              <a:rect b="b" l="l" r="r" t="t"/>
              <a:pathLst>
                <a:path extrusionOk="0" h="4856"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2"/>
            <p:cNvSpPr/>
            <p:nvPr/>
          </p:nvSpPr>
          <p:spPr>
            <a:xfrm rot="10800000">
              <a:off x="6659535" y="4851012"/>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2"/>
            <p:cNvSpPr/>
            <p:nvPr/>
          </p:nvSpPr>
          <p:spPr>
            <a:xfrm rot="10800000">
              <a:off x="6659535" y="3974217"/>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2"/>
            <p:cNvSpPr/>
            <p:nvPr/>
          </p:nvSpPr>
          <p:spPr>
            <a:xfrm rot="10800000">
              <a:off x="6659535" y="3243566"/>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2"/>
            <p:cNvSpPr/>
            <p:nvPr/>
          </p:nvSpPr>
          <p:spPr>
            <a:xfrm rot="10800000">
              <a:off x="6659535" y="2512915"/>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2"/>
            <p:cNvSpPr/>
            <p:nvPr/>
          </p:nvSpPr>
          <p:spPr>
            <a:xfrm rot="10800000">
              <a:off x="6659535" y="1636120"/>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2"/>
            <p:cNvSpPr/>
            <p:nvPr/>
          </p:nvSpPr>
          <p:spPr>
            <a:xfrm rot="10800000">
              <a:off x="6659535" y="905469"/>
              <a:ext cx="117892" cy="117867"/>
            </a:xfrm>
            <a:custGeom>
              <a:rect b="b" l="l" r="r" t="t"/>
              <a:pathLst>
                <a:path extrusionOk="0" h="4856" w="4857">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2"/>
            <p:cNvSpPr/>
            <p:nvPr/>
          </p:nvSpPr>
          <p:spPr>
            <a:xfrm rot="10800000">
              <a:off x="6659535" y="759348"/>
              <a:ext cx="117892" cy="117867"/>
            </a:xfrm>
            <a:custGeom>
              <a:rect b="b" l="l" r="r" t="t"/>
              <a:pathLst>
                <a:path extrusionOk="0" h="4856"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2"/>
            <p:cNvSpPr/>
            <p:nvPr/>
          </p:nvSpPr>
          <p:spPr>
            <a:xfrm rot="10800000">
              <a:off x="6659535" y="174818"/>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2"/>
            <p:cNvSpPr/>
            <p:nvPr/>
          </p:nvSpPr>
          <p:spPr>
            <a:xfrm rot="10800000">
              <a:off x="6513415"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2"/>
            <p:cNvSpPr/>
            <p:nvPr/>
          </p:nvSpPr>
          <p:spPr>
            <a:xfrm rot="10800000">
              <a:off x="6513415" y="397421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2"/>
            <p:cNvSpPr/>
            <p:nvPr/>
          </p:nvSpPr>
          <p:spPr>
            <a:xfrm rot="10800000">
              <a:off x="6513415"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2"/>
            <p:cNvSpPr/>
            <p:nvPr/>
          </p:nvSpPr>
          <p:spPr>
            <a:xfrm rot="10800000">
              <a:off x="6513415" y="1489999"/>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2"/>
            <p:cNvSpPr/>
            <p:nvPr/>
          </p:nvSpPr>
          <p:spPr>
            <a:xfrm rot="10800000">
              <a:off x="6513415" y="905469"/>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2"/>
            <p:cNvSpPr/>
            <p:nvPr/>
          </p:nvSpPr>
          <p:spPr>
            <a:xfrm rot="10800000">
              <a:off x="6513415" y="174818"/>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2"/>
            <p:cNvSpPr/>
            <p:nvPr/>
          </p:nvSpPr>
          <p:spPr>
            <a:xfrm rot="10800000">
              <a:off x="6367294" y="455874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2"/>
            <p:cNvSpPr/>
            <p:nvPr/>
          </p:nvSpPr>
          <p:spPr>
            <a:xfrm rot="10800000">
              <a:off x="6367294" y="3681951"/>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2"/>
            <p:cNvSpPr/>
            <p:nvPr/>
          </p:nvSpPr>
          <p:spPr>
            <a:xfrm rot="10800000">
              <a:off x="6367294" y="2659036"/>
              <a:ext cx="117867" cy="117892"/>
            </a:xfrm>
            <a:custGeom>
              <a:rect b="b" l="l" r="r" t="t"/>
              <a:pathLst>
                <a:path extrusionOk="0" h="4857"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2"/>
            <p:cNvSpPr/>
            <p:nvPr/>
          </p:nvSpPr>
          <p:spPr>
            <a:xfrm rot="10800000">
              <a:off x="7536331"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2"/>
            <p:cNvSpPr/>
            <p:nvPr/>
          </p:nvSpPr>
          <p:spPr>
            <a:xfrm rot="10800000">
              <a:off x="7536331" y="4851012"/>
              <a:ext cx="117867" cy="117867"/>
            </a:xfrm>
            <a:custGeom>
              <a:rect b="b" l="l" r="r" t="t"/>
              <a:pathLst>
                <a:path extrusionOk="0" h="4856" w="4856">
                  <a:moveTo>
                    <a:pt x="0" y="0"/>
                  </a:moveTo>
                  <a:lnTo>
                    <a:pt x="0" y="4856"/>
                  </a:lnTo>
                  <a:lnTo>
                    <a:pt x="4855" y="4856"/>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2"/>
            <p:cNvSpPr/>
            <p:nvPr/>
          </p:nvSpPr>
          <p:spPr>
            <a:xfrm rot="10800000">
              <a:off x="7536331" y="4412627"/>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2"/>
            <p:cNvSpPr/>
            <p:nvPr/>
          </p:nvSpPr>
          <p:spPr>
            <a:xfrm rot="10800000">
              <a:off x="7536331" y="412036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2"/>
            <p:cNvSpPr/>
            <p:nvPr/>
          </p:nvSpPr>
          <p:spPr>
            <a:xfrm rot="10800000">
              <a:off x="7536331" y="3389711"/>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2"/>
            <p:cNvSpPr/>
            <p:nvPr/>
          </p:nvSpPr>
          <p:spPr>
            <a:xfrm rot="10800000">
              <a:off x="7536331" y="3243566"/>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2"/>
            <p:cNvSpPr/>
            <p:nvPr/>
          </p:nvSpPr>
          <p:spPr>
            <a:xfrm rot="10800000">
              <a:off x="7536331"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2"/>
            <p:cNvSpPr/>
            <p:nvPr/>
          </p:nvSpPr>
          <p:spPr>
            <a:xfrm rot="10800000">
              <a:off x="7536331" y="1343854"/>
              <a:ext cx="117867" cy="117892"/>
            </a:xfrm>
            <a:custGeom>
              <a:rect b="b" l="l" r="r" t="t"/>
              <a:pathLst>
                <a:path extrusionOk="0" h="4857"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2"/>
            <p:cNvSpPr/>
            <p:nvPr/>
          </p:nvSpPr>
          <p:spPr>
            <a:xfrm rot="10800000">
              <a:off x="7390210" y="4997133"/>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2"/>
            <p:cNvSpPr/>
            <p:nvPr/>
          </p:nvSpPr>
          <p:spPr>
            <a:xfrm rot="10800000">
              <a:off x="7390210" y="3974217"/>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2"/>
            <p:cNvSpPr/>
            <p:nvPr/>
          </p:nvSpPr>
          <p:spPr>
            <a:xfrm rot="10800000">
              <a:off x="7390210" y="3097445"/>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2"/>
            <p:cNvSpPr/>
            <p:nvPr/>
          </p:nvSpPr>
          <p:spPr>
            <a:xfrm rot="10800000">
              <a:off x="7390210" y="1636120"/>
              <a:ext cx="117867" cy="117867"/>
            </a:xfrm>
            <a:custGeom>
              <a:rect b="b" l="l" r="r" t="t"/>
              <a:pathLst>
                <a:path extrusionOk="0" h="4856" w="4856">
                  <a:moveTo>
                    <a:pt x="1" y="0"/>
                  </a:moveTo>
                  <a:lnTo>
                    <a:pt x="1" y="4855"/>
                  </a:lnTo>
                  <a:lnTo>
                    <a:pt x="4856" y="4855"/>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2"/>
            <p:cNvSpPr/>
            <p:nvPr/>
          </p:nvSpPr>
          <p:spPr>
            <a:xfrm rot="10800000">
              <a:off x="7390210"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2"/>
            <p:cNvSpPr/>
            <p:nvPr/>
          </p:nvSpPr>
          <p:spPr>
            <a:xfrm rot="10800000">
              <a:off x="7244066" y="4997133"/>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2"/>
            <p:cNvSpPr/>
            <p:nvPr/>
          </p:nvSpPr>
          <p:spPr>
            <a:xfrm rot="10800000">
              <a:off x="7244066" y="4558747"/>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2"/>
            <p:cNvSpPr/>
            <p:nvPr/>
          </p:nvSpPr>
          <p:spPr>
            <a:xfrm rot="10800000">
              <a:off x="7244066" y="2951301"/>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2"/>
            <p:cNvSpPr/>
            <p:nvPr/>
          </p:nvSpPr>
          <p:spPr>
            <a:xfrm rot="10800000">
              <a:off x="7244066" y="2074529"/>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2"/>
            <p:cNvSpPr/>
            <p:nvPr/>
          </p:nvSpPr>
          <p:spPr>
            <a:xfrm rot="10800000">
              <a:off x="7244066" y="1636120"/>
              <a:ext cx="117867" cy="117867"/>
            </a:xfrm>
            <a:custGeom>
              <a:rect b="b" l="l" r="r" t="t"/>
              <a:pathLst>
                <a:path extrusionOk="0" h="4856" w="4856">
                  <a:moveTo>
                    <a:pt x="0" y="0"/>
                  </a:moveTo>
                  <a:lnTo>
                    <a:pt x="0" y="4855"/>
                  </a:lnTo>
                  <a:lnTo>
                    <a:pt x="4855" y="4855"/>
                  </a:lnTo>
                  <a:lnTo>
                    <a:pt x="48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2"/>
            <p:cNvSpPr/>
            <p:nvPr/>
          </p:nvSpPr>
          <p:spPr>
            <a:xfrm rot="10800000">
              <a:off x="7097945" y="105161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2"/>
            <p:cNvSpPr/>
            <p:nvPr/>
          </p:nvSpPr>
          <p:spPr>
            <a:xfrm rot="10800000">
              <a:off x="6951800" y="3828096"/>
              <a:ext cx="117892" cy="117867"/>
            </a:xfrm>
            <a:custGeom>
              <a:rect b="b" l="l" r="r" t="t"/>
              <a:pathLst>
                <a:path extrusionOk="0" h="4856" w="4857">
                  <a:moveTo>
                    <a:pt x="1" y="0"/>
                  </a:moveTo>
                  <a:lnTo>
                    <a:pt x="1" y="4856"/>
                  </a:lnTo>
                  <a:lnTo>
                    <a:pt x="4856" y="4856"/>
                  </a:lnTo>
                  <a:lnTo>
                    <a:pt x="48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2"/>
            <p:cNvSpPr/>
            <p:nvPr/>
          </p:nvSpPr>
          <p:spPr>
            <a:xfrm rot="10800000">
              <a:off x="6951800" y="2659036"/>
              <a:ext cx="117892" cy="117892"/>
            </a:xfrm>
            <a:custGeom>
              <a:rect b="b" l="l" r="r" t="t"/>
              <a:pathLst>
                <a:path extrusionOk="0" h="4857" w="4857">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2"/>
            <p:cNvSpPr/>
            <p:nvPr/>
          </p:nvSpPr>
          <p:spPr>
            <a:xfrm rot="10800000">
              <a:off x="6805680" y="320938"/>
              <a:ext cx="117867" cy="117892"/>
            </a:xfrm>
            <a:custGeom>
              <a:rect b="b" l="l" r="r" t="t"/>
              <a:pathLst>
                <a:path extrusionOk="0" h="4857" w="4856">
                  <a:moveTo>
                    <a:pt x="0" y="1"/>
                  </a:moveTo>
                  <a:lnTo>
                    <a:pt x="0"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2"/>
            <p:cNvSpPr/>
            <p:nvPr/>
          </p:nvSpPr>
          <p:spPr>
            <a:xfrm rot="10800000">
              <a:off x="6513415" y="2805180"/>
              <a:ext cx="117867" cy="117867"/>
            </a:xfrm>
            <a:custGeom>
              <a:rect b="b" l="l" r="r" t="t"/>
              <a:pathLst>
                <a:path extrusionOk="0" h="4856" w="4856">
                  <a:moveTo>
                    <a:pt x="0" y="1"/>
                  </a:moveTo>
                  <a:lnTo>
                    <a:pt x="0" y="4856"/>
                  </a:lnTo>
                  <a:lnTo>
                    <a:pt x="4855" y="4856"/>
                  </a:lnTo>
                  <a:lnTo>
                    <a:pt x="48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2"/>
            <p:cNvSpPr/>
            <p:nvPr/>
          </p:nvSpPr>
          <p:spPr>
            <a:xfrm rot="10800000">
              <a:off x="6367294" y="467083"/>
              <a:ext cx="117867" cy="117867"/>
            </a:xfrm>
            <a:custGeom>
              <a:rect b="b" l="l" r="r" t="t"/>
              <a:pathLst>
                <a:path extrusionOk="0" h="4856" w="4856">
                  <a:moveTo>
                    <a:pt x="1" y="1"/>
                  </a:moveTo>
                  <a:lnTo>
                    <a:pt x="1" y="4856"/>
                  </a:lnTo>
                  <a:lnTo>
                    <a:pt x="4856" y="4856"/>
                  </a:lnTo>
                  <a:lnTo>
                    <a:pt x="485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1" name="Google Shape;3831;p12"/>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526" name="Shape 526"/>
        <p:cNvGrpSpPr/>
        <p:nvPr/>
      </p:nvGrpSpPr>
      <p:grpSpPr>
        <a:xfrm>
          <a:off x="0" y="0"/>
          <a:ext cx="0" cy="0"/>
          <a:chOff x="0" y="0"/>
          <a:chExt cx="0" cy="0"/>
        </a:xfrm>
      </p:grpSpPr>
      <p:sp>
        <p:nvSpPr>
          <p:cNvPr id="527" name="Google Shape;527;p3"/>
          <p:cNvSpPr txBox="1"/>
          <p:nvPr>
            <p:ph type="ctrTitle"/>
          </p:nvPr>
        </p:nvSpPr>
        <p:spPr>
          <a:xfrm>
            <a:off x="685800" y="2878750"/>
            <a:ext cx="52689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28" name="Google Shape;528;p3"/>
          <p:cNvSpPr txBox="1"/>
          <p:nvPr>
            <p:ph idx="1" type="subTitle"/>
          </p:nvPr>
        </p:nvSpPr>
        <p:spPr>
          <a:xfrm>
            <a:off x="685800" y="3983055"/>
            <a:ext cx="52689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3"/>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3"/>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3"/>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3"/>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solidFill>
          <a:schemeClr val="accent3"/>
        </a:solidFill>
      </p:bgPr>
    </p:bg>
    <p:spTree>
      <p:nvGrpSpPr>
        <p:cNvPr id="1044" name="Shape 1044"/>
        <p:cNvGrpSpPr/>
        <p:nvPr/>
      </p:nvGrpSpPr>
      <p:grpSpPr>
        <a:xfrm>
          <a:off x="0" y="0"/>
          <a:ext cx="0" cy="0"/>
          <a:chOff x="0" y="0"/>
          <a:chExt cx="0" cy="0"/>
        </a:xfrm>
      </p:grpSpPr>
      <p:sp>
        <p:nvSpPr>
          <p:cNvPr id="1045" name="Google Shape;1045;p4"/>
          <p:cNvSpPr txBox="1"/>
          <p:nvPr>
            <p:ph idx="1" type="body"/>
          </p:nvPr>
        </p:nvSpPr>
        <p:spPr>
          <a:xfrm>
            <a:off x="1278575" y="739550"/>
            <a:ext cx="4281000" cy="3692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chemeClr val="lt1"/>
              </a:buClr>
              <a:buSzPts val="3000"/>
              <a:buChar char="▪"/>
              <a:defRPr i="1" sz="3000">
                <a:solidFill>
                  <a:schemeClr val="lt1"/>
                </a:solidFill>
              </a:defRPr>
            </a:lvl1pPr>
            <a:lvl2pPr indent="-419100" lvl="1" marL="914400" rtl="0">
              <a:spcBef>
                <a:spcPts val="0"/>
              </a:spcBef>
              <a:spcAft>
                <a:spcPts val="0"/>
              </a:spcAft>
              <a:buClr>
                <a:schemeClr val="lt1"/>
              </a:buClr>
              <a:buSzPts val="3000"/>
              <a:buChar char="▫"/>
              <a:defRPr i="1" sz="3000">
                <a:solidFill>
                  <a:schemeClr val="lt1"/>
                </a:solidFill>
              </a:defRPr>
            </a:lvl2pPr>
            <a:lvl3pPr indent="-419100" lvl="2" marL="1371600" rtl="0">
              <a:spcBef>
                <a:spcPts val="0"/>
              </a:spcBef>
              <a:spcAft>
                <a:spcPts val="0"/>
              </a:spcAft>
              <a:buClr>
                <a:schemeClr val="lt1"/>
              </a:buClr>
              <a:buSzPts val="3000"/>
              <a:buChar char="▫"/>
              <a:defRPr i="1" sz="3000">
                <a:solidFill>
                  <a:schemeClr val="lt1"/>
                </a:solidFill>
              </a:defRPr>
            </a:lvl3pPr>
            <a:lvl4pPr indent="-419100" lvl="3" marL="1828800" rtl="0">
              <a:spcBef>
                <a:spcPts val="0"/>
              </a:spcBef>
              <a:spcAft>
                <a:spcPts val="0"/>
              </a:spcAft>
              <a:buClr>
                <a:schemeClr val="lt1"/>
              </a:buClr>
              <a:buSzPts val="3000"/>
              <a:buChar char="▫"/>
              <a:defRPr i="1" sz="3000">
                <a:solidFill>
                  <a:schemeClr val="lt1"/>
                </a:solidFill>
              </a:defRPr>
            </a:lvl4pPr>
            <a:lvl5pPr indent="-419100" lvl="4" marL="2286000" rtl="0">
              <a:spcBef>
                <a:spcPts val="0"/>
              </a:spcBef>
              <a:spcAft>
                <a:spcPts val="0"/>
              </a:spcAft>
              <a:buClr>
                <a:schemeClr val="lt1"/>
              </a:buClr>
              <a:buSzPts val="3000"/>
              <a:buChar char="▫"/>
              <a:defRPr i="1" sz="3000">
                <a:solidFill>
                  <a:schemeClr val="lt1"/>
                </a:solidFill>
              </a:defRPr>
            </a:lvl5pPr>
            <a:lvl6pPr indent="-419100" lvl="5" marL="2743200" rtl="0">
              <a:spcBef>
                <a:spcPts val="0"/>
              </a:spcBef>
              <a:spcAft>
                <a:spcPts val="0"/>
              </a:spcAft>
              <a:buClr>
                <a:schemeClr val="lt1"/>
              </a:buClr>
              <a:buSzPts val="3000"/>
              <a:buChar char="▫"/>
              <a:defRPr i="1" sz="3000">
                <a:solidFill>
                  <a:schemeClr val="lt1"/>
                </a:solidFill>
              </a:defRPr>
            </a:lvl6pPr>
            <a:lvl7pPr indent="-419100" lvl="6" marL="3200400" rtl="0">
              <a:spcBef>
                <a:spcPts val="0"/>
              </a:spcBef>
              <a:spcAft>
                <a:spcPts val="0"/>
              </a:spcAft>
              <a:buClr>
                <a:schemeClr val="lt1"/>
              </a:buClr>
              <a:buSzPts val="3000"/>
              <a:buChar char="●"/>
              <a:defRPr i="1" sz="3000">
                <a:solidFill>
                  <a:schemeClr val="lt1"/>
                </a:solidFill>
              </a:defRPr>
            </a:lvl7pPr>
            <a:lvl8pPr indent="-419100" lvl="7" marL="3657600" rtl="0">
              <a:spcBef>
                <a:spcPts val="0"/>
              </a:spcBef>
              <a:spcAft>
                <a:spcPts val="0"/>
              </a:spcAft>
              <a:buClr>
                <a:schemeClr val="lt1"/>
              </a:buClr>
              <a:buSzPts val="3000"/>
              <a:buChar char="○"/>
              <a:defRPr i="1" sz="3000">
                <a:solidFill>
                  <a:schemeClr val="lt1"/>
                </a:solidFill>
              </a:defRPr>
            </a:lvl8pPr>
            <a:lvl9pPr indent="-419100" lvl="8" marL="4114800">
              <a:spcBef>
                <a:spcPts val="0"/>
              </a:spcBef>
              <a:spcAft>
                <a:spcPts val="0"/>
              </a:spcAft>
              <a:buClr>
                <a:schemeClr val="lt1"/>
              </a:buClr>
              <a:buSzPts val="3000"/>
              <a:buChar char="■"/>
              <a:defRPr i="1" sz="3000">
                <a:solidFill>
                  <a:schemeClr val="lt1"/>
                </a:solidFill>
              </a:defRPr>
            </a:lvl9pPr>
          </a:lstStyle>
          <a:p/>
        </p:txBody>
      </p:sp>
      <p:sp>
        <p:nvSpPr>
          <p:cNvPr id="1046" name="Google Shape;1046;p4"/>
          <p:cNvSpPr txBox="1"/>
          <p:nvPr/>
        </p:nvSpPr>
        <p:spPr>
          <a:xfrm>
            <a:off x="659925" y="414075"/>
            <a:ext cx="7524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836200" y="38862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836200" y="53912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836200" y="6896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836200" y="8401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836200" y="9906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836200" y="11411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836200" y="129170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836200" y="14422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836200" y="159270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836200" y="174322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836200" y="18937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836200" y="20442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836200" y="21947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836200" y="23452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836200" y="24957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836200" y="264627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836200" y="27968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836200" y="294730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836200" y="30978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836200" y="32483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836200" y="33988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836200" y="35493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836200" y="369987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836200" y="385037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836200" y="4000875"/>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836200" y="4151400"/>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836200" y="430190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836200" y="4452425"/>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836200" y="460292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836200" y="4753450"/>
              <a:ext cx="121400" cy="121400"/>
            </a:xfrm>
            <a:custGeom>
              <a:rect b="b" l="l" r="r" t="t"/>
              <a:pathLst>
                <a:path extrusionOk="0" h="4856" w="4856">
                  <a:moveTo>
                    <a:pt x="0" y="0"/>
                  </a:moveTo>
                  <a:lnTo>
                    <a:pt x="0" y="4855"/>
                  </a:lnTo>
                  <a:lnTo>
                    <a:pt x="4855" y="4855"/>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836200" y="4903950"/>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836200" y="5054450"/>
              <a:ext cx="121400" cy="121425"/>
            </a:xfrm>
            <a:custGeom>
              <a:rect b="b" l="l" r="r" t="t"/>
              <a:pathLst>
                <a:path extrusionOk="0" h="4857"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836200" y="5204975"/>
              <a:ext cx="121400" cy="121400"/>
            </a:xfrm>
            <a:custGeom>
              <a:rect b="b" l="l" r="r" t="t"/>
              <a:pathLst>
                <a:path extrusionOk="0" h="4856" w="4856">
                  <a:moveTo>
                    <a:pt x="0" y="0"/>
                  </a:moveTo>
                  <a:lnTo>
                    <a:pt x="0" y="4856"/>
                  </a:lnTo>
                  <a:lnTo>
                    <a:pt x="4855" y="4856"/>
                  </a:lnTo>
                  <a:lnTo>
                    <a:pt x="485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836200" y="5355475"/>
              <a:ext cx="121400" cy="121400"/>
            </a:xfrm>
            <a:custGeom>
              <a:rect b="b" l="l" r="r" t="t"/>
              <a:pathLst>
                <a:path extrusionOk="0" h="4856" w="4856">
                  <a:moveTo>
                    <a:pt x="0" y="1"/>
                  </a:moveTo>
                  <a:lnTo>
                    <a:pt x="0" y="4856"/>
                  </a:lnTo>
                  <a:lnTo>
                    <a:pt x="4855" y="4856"/>
                  </a:lnTo>
                  <a:lnTo>
                    <a:pt x="485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986700" y="38862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986700" y="539125"/>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986700" y="8401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986700" y="11411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986700" y="1291700"/>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986700" y="174322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986700" y="189372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986700" y="21947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986700" y="234527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986700" y="24957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986700" y="2796800"/>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986700" y="2947300"/>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986700" y="309782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986700" y="35493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986700" y="369987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986700" y="3850375"/>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986700" y="4151400"/>
              <a:ext cx="121400" cy="121400"/>
            </a:xfrm>
            <a:custGeom>
              <a:rect b="b" l="l" r="r" t="t"/>
              <a:pathLst>
                <a:path extrusionOk="0" h="4856" w="4856">
                  <a:moveTo>
                    <a:pt x="0" y="0"/>
                  </a:moveTo>
                  <a:lnTo>
                    <a:pt x="0"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986700" y="430190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986700" y="4452425"/>
              <a:ext cx="121400" cy="121400"/>
            </a:xfrm>
            <a:custGeom>
              <a:rect b="b" l="l" r="r" t="t"/>
              <a:pathLst>
                <a:path extrusionOk="0" h="4856" w="4856">
                  <a:moveTo>
                    <a:pt x="0" y="0"/>
                  </a:moveTo>
                  <a:lnTo>
                    <a:pt x="0"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986700" y="460292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986700" y="4903950"/>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986700" y="5054450"/>
              <a:ext cx="121400" cy="121425"/>
            </a:xfrm>
            <a:custGeom>
              <a:rect b="b" l="l" r="r" t="t"/>
              <a:pathLst>
                <a:path extrusionOk="0" h="4857"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986700" y="5355475"/>
              <a:ext cx="121400" cy="121400"/>
            </a:xfrm>
            <a:custGeom>
              <a:rect b="b" l="l" r="r" t="t"/>
              <a:pathLst>
                <a:path extrusionOk="0" h="4856" w="4856">
                  <a:moveTo>
                    <a:pt x="0" y="1"/>
                  </a:moveTo>
                  <a:lnTo>
                    <a:pt x="0"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1137200" y="23812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1137200" y="53912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1137200" y="9906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1137200" y="11411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1137200" y="1442200"/>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1137200" y="159270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1137200" y="2194750"/>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1137200" y="23452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1137200" y="24957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1137200" y="264627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1137200" y="294730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1137200" y="324832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1137200" y="3398850"/>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1137200" y="3699875"/>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
            <p:cNvSpPr/>
            <p:nvPr/>
          </p:nvSpPr>
          <p:spPr>
            <a:xfrm>
              <a:off x="1137200" y="3850375"/>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
            <p:cNvSpPr/>
            <p:nvPr/>
          </p:nvSpPr>
          <p:spPr>
            <a:xfrm>
              <a:off x="1137200" y="4000875"/>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
            <p:cNvSpPr/>
            <p:nvPr/>
          </p:nvSpPr>
          <p:spPr>
            <a:xfrm>
              <a:off x="1137200" y="4151400"/>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1137200" y="460292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1137200" y="4753450"/>
              <a:ext cx="121425" cy="121400"/>
            </a:xfrm>
            <a:custGeom>
              <a:rect b="b" l="l" r="r" t="t"/>
              <a:pathLst>
                <a:path extrusionOk="0" h="4856" w="4857">
                  <a:moveTo>
                    <a:pt x="1" y="0"/>
                  </a:moveTo>
                  <a:lnTo>
                    <a:pt x="1" y="4855"/>
                  </a:lnTo>
                  <a:lnTo>
                    <a:pt x="4856" y="4855"/>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1137200" y="5054450"/>
              <a:ext cx="121425" cy="121425"/>
            </a:xfrm>
            <a:custGeom>
              <a:rect b="b" l="l" r="r" t="t"/>
              <a:pathLst>
                <a:path extrusionOk="0" h="4857"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1137200" y="5204975"/>
              <a:ext cx="121425" cy="121400"/>
            </a:xfrm>
            <a:custGeom>
              <a:rect b="b" l="l" r="r" t="t"/>
              <a:pathLst>
                <a:path extrusionOk="0" h="4856" w="4857">
                  <a:moveTo>
                    <a:pt x="1" y="0"/>
                  </a:moveTo>
                  <a:lnTo>
                    <a:pt x="1" y="4856"/>
                  </a:lnTo>
                  <a:lnTo>
                    <a:pt x="4856" y="4856"/>
                  </a:lnTo>
                  <a:lnTo>
                    <a:pt x="48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
            <p:cNvSpPr/>
            <p:nvPr/>
          </p:nvSpPr>
          <p:spPr>
            <a:xfrm>
              <a:off x="1137200" y="5355475"/>
              <a:ext cx="121425" cy="121400"/>
            </a:xfrm>
            <a:custGeom>
              <a:rect b="b" l="l" r="r" t="t"/>
              <a:pathLst>
                <a:path extrusionOk="0" h="4856" w="4857">
                  <a:moveTo>
                    <a:pt x="1" y="1"/>
                  </a:moveTo>
                  <a:lnTo>
                    <a:pt x="1" y="4856"/>
                  </a:lnTo>
                  <a:lnTo>
                    <a:pt x="4856" y="4856"/>
                  </a:lnTo>
                  <a:lnTo>
                    <a:pt x="485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986700"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986700"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986700"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986700"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986700" y="20442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986700"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986700"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986700"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986700"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986700"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986700"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11372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11372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11372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11372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11372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11372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11372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11372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11372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11372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11372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4"/>
            <p:cNvSpPr/>
            <p:nvPr/>
          </p:nvSpPr>
          <p:spPr>
            <a:xfrm>
              <a:off x="11372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4"/>
            <p:cNvSpPr/>
            <p:nvPr/>
          </p:nvSpPr>
          <p:spPr>
            <a:xfrm>
              <a:off x="11372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1287725"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1287725" y="53912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1287725"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1287725" y="11411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1287725"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1287725" y="15927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1287725"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1287725" y="23452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128772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1287725"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1287725" y="30978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1287725"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1287725"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1287725" y="35493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1287725" y="40008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1287725"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1287725"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1287725"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1287725"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1287725" y="53554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1438225"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1438225" y="53912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1438225" y="6896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1438225"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1438225" y="9906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1438225"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1438225" y="129170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1438225"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1438225" y="15927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1438225" y="174322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1438225"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1438225" y="20442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1438225" y="21947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1438225"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1438225"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
            <p:cNvSpPr/>
            <p:nvPr/>
          </p:nvSpPr>
          <p:spPr>
            <a:xfrm>
              <a:off x="1438225" y="294730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
            <p:cNvSpPr/>
            <p:nvPr/>
          </p:nvSpPr>
          <p:spPr>
            <a:xfrm>
              <a:off x="1438225" y="30978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1438225" y="32483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1438225" y="33988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1438225" y="35493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1438225"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1438225" y="38503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1438225" y="40008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1438225" y="430190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1438225" y="44524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1438225" y="46029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1438225" y="4753450"/>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
            <p:cNvSpPr/>
            <p:nvPr/>
          </p:nvSpPr>
          <p:spPr>
            <a:xfrm>
              <a:off x="1438225"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1438225" y="5054450"/>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1438225" y="5204975"/>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1438225"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1588750" y="2381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1588750" y="8401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1588750" y="9906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
            <p:cNvSpPr/>
            <p:nvPr/>
          </p:nvSpPr>
          <p:spPr>
            <a:xfrm>
              <a:off x="1588750" y="14422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
            <p:cNvSpPr/>
            <p:nvPr/>
          </p:nvSpPr>
          <p:spPr>
            <a:xfrm>
              <a:off x="1588750" y="174322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1588750" y="21947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1588750" y="249577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1588750" y="27968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p:nvPr/>
          </p:nvSpPr>
          <p:spPr>
            <a:xfrm>
              <a:off x="1588750" y="2947300"/>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
            <p:cNvSpPr/>
            <p:nvPr/>
          </p:nvSpPr>
          <p:spPr>
            <a:xfrm>
              <a:off x="1588750" y="32483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1588750" y="33988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1588750" y="369987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1588750" y="38503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1588750" y="4151400"/>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1588750" y="430190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1588750" y="4452425"/>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1588750" y="4602925"/>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1588750" y="4903950"/>
              <a:ext cx="121400" cy="121400"/>
            </a:xfrm>
            <a:custGeom>
              <a:rect b="b" l="l" r="r" t="t"/>
              <a:pathLst>
                <a:path extrusionOk="0" h="4856"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1588750"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1739250" y="23812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
            <p:cNvSpPr/>
            <p:nvPr/>
          </p:nvSpPr>
          <p:spPr>
            <a:xfrm>
              <a:off x="1739250" y="8401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
            <p:cNvSpPr/>
            <p:nvPr/>
          </p:nvSpPr>
          <p:spPr>
            <a:xfrm>
              <a:off x="1739250" y="11411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1739250" y="14422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1739250" y="189372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1739250" y="24957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1739250" y="2646275"/>
              <a:ext cx="121400" cy="121425"/>
            </a:xfrm>
            <a:custGeom>
              <a:rect b="b" l="l" r="r" t="t"/>
              <a:pathLst>
                <a:path extrusionOk="0" h="4857"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1739250" y="3699875"/>
              <a:ext cx="121400" cy="121400"/>
            </a:xfrm>
            <a:custGeom>
              <a:rect b="b" l="l" r="r" t="t"/>
              <a:pathLst>
                <a:path extrusionOk="0" h="4856" w="4856">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1739250" y="4151400"/>
              <a:ext cx="121400" cy="121400"/>
            </a:xfrm>
            <a:custGeom>
              <a:rect b="b" l="l" r="r" t="t"/>
              <a:pathLst>
                <a:path extrusionOk="0" h="4856" w="4856">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1739250" y="4903950"/>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1739250" y="5355475"/>
              <a:ext cx="121400" cy="121400"/>
            </a:xfrm>
            <a:custGeom>
              <a:rect b="b" l="l" r="r" t="t"/>
              <a:pathLst>
                <a:path extrusionOk="0" h="4856" w="4856">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188975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188975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188975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188975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188975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2040275" y="6896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2040275" y="18937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2040275" y="27968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
            <p:cNvSpPr/>
            <p:nvPr/>
          </p:nvSpPr>
          <p:spPr>
            <a:xfrm>
              <a:off x="2190775"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2341300" y="4753450"/>
              <a:ext cx="121400" cy="121400"/>
            </a:xfrm>
            <a:custGeom>
              <a:rect b="b" l="l" r="r" t="t"/>
              <a:pathLst>
                <a:path extrusionOk="0" h="4856" w="4856">
                  <a:moveTo>
                    <a:pt x="0" y="0"/>
                  </a:moveTo>
                  <a:lnTo>
                    <a:pt x="0" y="4855"/>
                  </a:lnTo>
                  <a:lnTo>
                    <a:pt x="4855" y="4855"/>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2642325" y="2646275"/>
              <a:ext cx="121400" cy="121425"/>
            </a:xfrm>
            <a:custGeom>
              <a:rect b="b" l="l" r="r" t="t"/>
              <a:pathLst>
                <a:path extrusionOk="0" h="4857" w="4856">
                  <a:moveTo>
                    <a:pt x="0" y="1"/>
                  </a:moveTo>
                  <a:lnTo>
                    <a:pt x="0" y="4856"/>
                  </a:lnTo>
                  <a:lnTo>
                    <a:pt x="4855" y="4856"/>
                  </a:lnTo>
                  <a:lnTo>
                    <a:pt x="485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2642325" y="5204975"/>
              <a:ext cx="121400" cy="121400"/>
            </a:xfrm>
            <a:custGeom>
              <a:rect b="b" l="l" r="r" t="t"/>
              <a:pathLst>
                <a:path extrusionOk="0" h="4856" w="4856">
                  <a:moveTo>
                    <a:pt x="0" y="0"/>
                  </a:moveTo>
                  <a:lnTo>
                    <a:pt x="0" y="4856"/>
                  </a:lnTo>
                  <a:lnTo>
                    <a:pt x="4855" y="4856"/>
                  </a:lnTo>
                  <a:lnTo>
                    <a:pt x="48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
            <p:cNvSpPr/>
            <p:nvPr/>
          </p:nvSpPr>
          <p:spPr>
            <a:xfrm>
              <a:off x="324435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
            <p:cNvSpPr/>
            <p:nvPr/>
          </p:nvSpPr>
          <p:spPr>
            <a:xfrm>
              <a:off x="158875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
            <p:cNvSpPr/>
            <p:nvPr/>
          </p:nvSpPr>
          <p:spPr>
            <a:xfrm>
              <a:off x="158875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
            <p:cNvSpPr/>
            <p:nvPr/>
          </p:nvSpPr>
          <p:spPr>
            <a:xfrm>
              <a:off x="1588750"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
            <p:cNvSpPr/>
            <p:nvPr/>
          </p:nvSpPr>
          <p:spPr>
            <a:xfrm>
              <a:off x="1588750" y="47534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
            <p:cNvSpPr/>
            <p:nvPr/>
          </p:nvSpPr>
          <p:spPr>
            <a:xfrm>
              <a:off x="158875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
            <p:cNvSpPr/>
            <p:nvPr/>
          </p:nvSpPr>
          <p:spPr>
            <a:xfrm>
              <a:off x="1739250"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
            <p:cNvSpPr/>
            <p:nvPr/>
          </p:nvSpPr>
          <p:spPr>
            <a:xfrm>
              <a:off x="17392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
            <p:cNvSpPr/>
            <p:nvPr/>
          </p:nvSpPr>
          <p:spPr>
            <a:xfrm>
              <a:off x="173925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
            <p:cNvSpPr/>
            <p:nvPr/>
          </p:nvSpPr>
          <p:spPr>
            <a:xfrm>
              <a:off x="1739250"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
            <p:cNvSpPr/>
            <p:nvPr/>
          </p:nvSpPr>
          <p:spPr>
            <a:xfrm>
              <a:off x="17392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
            <p:cNvSpPr/>
            <p:nvPr/>
          </p:nvSpPr>
          <p:spPr>
            <a:xfrm>
              <a:off x="17392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
            <p:cNvSpPr/>
            <p:nvPr/>
          </p:nvSpPr>
          <p:spPr>
            <a:xfrm>
              <a:off x="17392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
            <p:cNvSpPr/>
            <p:nvPr/>
          </p:nvSpPr>
          <p:spPr>
            <a:xfrm>
              <a:off x="1889750"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
            <p:cNvSpPr/>
            <p:nvPr/>
          </p:nvSpPr>
          <p:spPr>
            <a:xfrm>
              <a:off x="1889750" y="14422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
            <p:cNvSpPr/>
            <p:nvPr/>
          </p:nvSpPr>
          <p:spPr>
            <a:xfrm>
              <a:off x="1889750"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
            <p:cNvSpPr/>
            <p:nvPr/>
          </p:nvSpPr>
          <p:spPr>
            <a:xfrm>
              <a:off x="1889750"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
            <p:cNvSpPr/>
            <p:nvPr/>
          </p:nvSpPr>
          <p:spPr>
            <a:xfrm>
              <a:off x="18897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
            <p:cNvSpPr/>
            <p:nvPr/>
          </p:nvSpPr>
          <p:spPr>
            <a:xfrm>
              <a:off x="1889750"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
            <p:cNvSpPr/>
            <p:nvPr/>
          </p:nvSpPr>
          <p:spPr>
            <a:xfrm>
              <a:off x="1889750"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
            <p:cNvSpPr/>
            <p:nvPr/>
          </p:nvSpPr>
          <p:spPr>
            <a:xfrm>
              <a:off x="1889750"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
            <p:cNvSpPr/>
            <p:nvPr/>
          </p:nvSpPr>
          <p:spPr>
            <a:xfrm>
              <a:off x="1889750" y="26462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
            <p:cNvSpPr/>
            <p:nvPr/>
          </p:nvSpPr>
          <p:spPr>
            <a:xfrm>
              <a:off x="18897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
            <p:cNvSpPr/>
            <p:nvPr/>
          </p:nvSpPr>
          <p:spPr>
            <a:xfrm>
              <a:off x="1889750" y="29473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
            <p:cNvSpPr/>
            <p:nvPr/>
          </p:nvSpPr>
          <p:spPr>
            <a:xfrm>
              <a:off x="1889750"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
            <p:cNvSpPr/>
            <p:nvPr/>
          </p:nvSpPr>
          <p:spPr>
            <a:xfrm>
              <a:off x="1889750"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
            <p:cNvSpPr/>
            <p:nvPr/>
          </p:nvSpPr>
          <p:spPr>
            <a:xfrm>
              <a:off x="1889750"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
            <p:cNvSpPr/>
            <p:nvPr/>
          </p:nvSpPr>
          <p:spPr>
            <a:xfrm>
              <a:off x="1889750"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
            <p:cNvSpPr/>
            <p:nvPr/>
          </p:nvSpPr>
          <p:spPr>
            <a:xfrm>
              <a:off x="1889750"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
            <p:cNvSpPr/>
            <p:nvPr/>
          </p:nvSpPr>
          <p:spPr>
            <a:xfrm>
              <a:off x="18897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
            <p:cNvSpPr/>
            <p:nvPr/>
          </p:nvSpPr>
          <p:spPr>
            <a:xfrm>
              <a:off x="1889750"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
            <p:cNvSpPr/>
            <p:nvPr/>
          </p:nvSpPr>
          <p:spPr>
            <a:xfrm>
              <a:off x="1889750" y="49039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
            <p:cNvSpPr/>
            <p:nvPr/>
          </p:nvSpPr>
          <p:spPr>
            <a:xfrm>
              <a:off x="2040275"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
            <p:cNvSpPr/>
            <p:nvPr/>
          </p:nvSpPr>
          <p:spPr>
            <a:xfrm>
              <a:off x="2040275"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
            <p:cNvSpPr/>
            <p:nvPr/>
          </p:nvSpPr>
          <p:spPr>
            <a:xfrm>
              <a:off x="2040275"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
            <p:cNvSpPr/>
            <p:nvPr/>
          </p:nvSpPr>
          <p:spPr>
            <a:xfrm>
              <a:off x="2040275" y="14422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
            <p:cNvSpPr/>
            <p:nvPr/>
          </p:nvSpPr>
          <p:spPr>
            <a:xfrm>
              <a:off x="2040275"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
            <p:cNvSpPr/>
            <p:nvPr/>
          </p:nvSpPr>
          <p:spPr>
            <a:xfrm>
              <a:off x="2040275"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
            <p:cNvSpPr/>
            <p:nvPr/>
          </p:nvSpPr>
          <p:spPr>
            <a:xfrm>
              <a:off x="2040275" y="26462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
            <p:cNvSpPr/>
            <p:nvPr/>
          </p:nvSpPr>
          <p:spPr>
            <a:xfrm>
              <a:off x="2040275" y="294730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
            <p:cNvSpPr/>
            <p:nvPr/>
          </p:nvSpPr>
          <p:spPr>
            <a:xfrm>
              <a:off x="2040275"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
            <p:cNvSpPr/>
            <p:nvPr/>
          </p:nvSpPr>
          <p:spPr>
            <a:xfrm>
              <a:off x="2040275" y="32483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
            <p:cNvSpPr/>
            <p:nvPr/>
          </p:nvSpPr>
          <p:spPr>
            <a:xfrm>
              <a:off x="2040275" y="35493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
            <p:cNvSpPr/>
            <p:nvPr/>
          </p:nvSpPr>
          <p:spPr>
            <a:xfrm>
              <a:off x="2040275"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
            <p:cNvSpPr/>
            <p:nvPr/>
          </p:nvSpPr>
          <p:spPr>
            <a:xfrm>
              <a:off x="2040275" y="38503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
            <p:cNvSpPr/>
            <p:nvPr/>
          </p:nvSpPr>
          <p:spPr>
            <a:xfrm>
              <a:off x="2040275" y="4000875"/>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
            <p:cNvSpPr/>
            <p:nvPr/>
          </p:nvSpPr>
          <p:spPr>
            <a:xfrm>
              <a:off x="2040275"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
            <p:cNvSpPr/>
            <p:nvPr/>
          </p:nvSpPr>
          <p:spPr>
            <a:xfrm>
              <a:off x="2040275"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
            <p:cNvSpPr/>
            <p:nvPr/>
          </p:nvSpPr>
          <p:spPr>
            <a:xfrm>
              <a:off x="2040275" y="490395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
            <p:cNvSpPr/>
            <p:nvPr/>
          </p:nvSpPr>
          <p:spPr>
            <a:xfrm>
              <a:off x="2040275" y="5054450"/>
              <a:ext cx="121400" cy="121425"/>
            </a:xfrm>
            <a:custGeom>
              <a:rect b="b" l="l" r="r" t="t"/>
              <a:pathLst>
                <a:path extrusionOk="0" h="4857"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
            <p:cNvSpPr/>
            <p:nvPr/>
          </p:nvSpPr>
          <p:spPr>
            <a:xfrm>
              <a:off x="2040275"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
            <p:cNvSpPr/>
            <p:nvPr/>
          </p:nvSpPr>
          <p:spPr>
            <a:xfrm>
              <a:off x="2190775" y="2381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
            <p:cNvSpPr/>
            <p:nvPr/>
          </p:nvSpPr>
          <p:spPr>
            <a:xfrm>
              <a:off x="2190775" y="6896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
            <p:cNvSpPr/>
            <p:nvPr/>
          </p:nvSpPr>
          <p:spPr>
            <a:xfrm>
              <a:off x="2190775" y="8401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
            <p:cNvSpPr/>
            <p:nvPr/>
          </p:nvSpPr>
          <p:spPr>
            <a:xfrm>
              <a:off x="2190775" y="11411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
            <p:cNvSpPr/>
            <p:nvPr/>
          </p:nvSpPr>
          <p:spPr>
            <a:xfrm>
              <a:off x="21907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
            <p:cNvSpPr/>
            <p:nvPr/>
          </p:nvSpPr>
          <p:spPr>
            <a:xfrm>
              <a:off x="21907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
            <p:cNvSpPr/>
            <p:nvPr/>
          </p:nvSpPr>
          <p:spPr>
            <a:xfrm>
              <a:off x="2190775" y="17432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
            <p:cNvSpPr/>
            <p:nvPr/>
          </p:nvSpPr>
          <p:spPr>
            <a:xfrm>
              <a:off x="2190775" y="18937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
            <p:cNvSpPr/>
            <p:nvPr/>
          </p:nvSpPr>
          <p:spPr>
            <a:xfrm>
              <a:off x="21907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
            <p:cNvSpPr/>
            <p:nvPr/>
          </p:nvSpPr>
          <p:spPr>
            <a:xfrm>
              <a:off x="2190775" y="21947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
            <p:cNvSpPr/>
            <p:nvPr/>
          </p:nvSpPr>
          <p:spPr>
            <a:xfrm>
              <a:off x="21907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
            <p:cNvSpPr/>
            <p:nvPr/>
          </p:nvSpPr>
          <p:spPr>
            <a:xfrm>
              <a:off x="2190775" y="24957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
            <p:cNvSpPr/>
            <p:nvPr/>
          </p:nvSpPr>
          <p:spPr>
            <a:xfrm>
              <a:off x="21907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
            <p:cNvSpPr/>
            <p:nvPr/>
          </p:nvSpPr>
          <p:spPr>
            <a:xfrm>
              <a:off x="21907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
            <p:cNvSpPr/>
            <p:nvPr/>
          </p:nvSpPr>
          <p:spPr>
            <a:xfrm>
              <a:off x="21907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
            <p:cNvSpPr/>
            <p:nvPr/>
          </p:nvSpPr>
          <p:spPr>
            <a:xfrm>
              <a:off x="2190775" y="33988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
            <p:cNvSpPr/>
            <p:nvPr/>
          </p:nvSpPr>
          <p:spPr>
            <a:xfrm>
              <a:off x="21907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
            <p:cNvSpPr/>
            <p:nvPr/>
          </p:nvSpPr>
          <p:spPr>
            <a:xfrm>
              <a:off x="21907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
            <p:cNvSpPr/>
            <p:nvPr/>
          </p:nvSpPr>
          <p:spPr>
            <a:xfrm>
              <a:off x="2190775" y="400087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
            <p:cNvSpPr/>
            <p:nvPr/>
          </p:nvSpPr>
          <p:spPr>
            <a:xfrm>
              <a:off x="21907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
            <p:cNvSpPr/>
            <p:nvPr/>
          </p:nvSpPr>
          <p:spPr>
            <a:xfrm>
              <a:off x="2190775"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
            <p:cNvSpPr/>
            <p:nvPr/>
          </p:nvSpPr>
          <p:spPr>
            <a:xfrm>
              <a:off x="2190775"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
            <p:cNvSpPr/>
            <p:nvPr/>
          </p:nvSpPr>
          <p:spPr>
            <a:xfrm>
              <a:off x="21907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
            <p:cNvSpPr/>
            <p:nvPr/>
          </p:nvSpPr>
          <p:spPr>
            <a:xfrm>
              <a:off x="21907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
            <p:cNvSpPr/>
            <p:nvPr/>
          </p:nvSpPr>
          <p:spPr>
            <a:xfrm>
              <a:off x="2190775" y="535547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
            <p:cNvSpPr/>
            <p:nvPr/>
          </p:nvSpPr>
          <p:spPr>
            <a:xfrm>
              <a:off x="234130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
            <p:cNvSpPr/>
            <p:nvPr/>
          </p:nvSpPr>
          <p:spPr>
            <a:xfrm>
              <a:off x="2341300"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
            <p:cNvSpPr/>
            <p:nvPr/>
          </p:nvSpPr>
          <p:spPr>
            <a:xfrm>
              <a:off x="2341300"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
            <p:cNvSpPr/>
            <p:nvPr/>
          </p:nvSpPr>
          <p:spPr>
            <a:xfrm>
              <a:off x="234130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
            <p:cNvSpPr/>
            <p:nvPr/>
          </p:nvSpPr>
          <p:spPr>
            <a:xfrm>
              <a:off x="2341300"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
            <p:cNvSpPr/>
            <p:nvPr/>
          </p:nvSpPr>
          <p:spPr>
            <a:xfrm>
              <a:off x="2341300"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
            <p:cNvSpPr/>
            <p:nvPr/>
          </p:nvSpPr>
          <p:spPr>
            <a:xfrm>
              <a:off x="2341300"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
            <p:cNvSpPr/>
            <p:nvPr/>
          </p:nvSpPr>
          <p:spPr>
            <a:xfrm>
              <a:off x="2341300"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
            <p:cNvSpPr/>
            <p:nvPr/>
          </p:nvSpPr>
          <p:spPr>
            <a:xfrm>
              <a:off x="2341300"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
            <p:cNvSpPr/>
            <p:nvPr/>
          </p:nvSpPr>
          <p:spPr>
            <a:xfrm>
              <a:off x="2341300"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
            <p:cNvSpPr/>
            <p:nvPr/>
          </p:nvSpPr>
          <p:spPr>
            <a:xfrm>
              <a:off x="2341300"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
            <p:cNvSpPr/>
            <p:nvPr/>
          </p:nvSpPr>
          <p:spPr>
            <a:xfrm>
              <a:off x="234130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
            <p:cNvSpPr/>
            <p:nvPr/>
          </p:nvSpPr>
          <p:spPr>
            <a:xfrm>
              <a:off x="2341300"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
            <p:cNvSpPr/>
            <p:nvPr/>
          </p:nvSpPr>
          <p:spPr>
            <a:xfrm>
              <a:off x="2341300"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
            <p:cNvSpPr/>
            <p:nvPr/>
          </p:nvSpPr>
          <p:spPr>
            <a:xfrm>
              <a:off x="2341300"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
            <p:cNvSpPr/>
            <p:nvPr/>
          </p:nvSpPr>
          <p:spPr>
            <a:xfrm>
              <a:off x="234130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
            <p:cNvSpPr/>
            <p:nvPr/>
          </p:nvSpPr>
          <p:spPr>
            <a:xfrm>
              <a:off x="234130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
            <p:cNvSpPr/>
            <p:nvPr/>
          </p:nvSpPr>
          <p:spPr>
            <a:xfrm>
              <a:off x="2341300"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
            <p:cNvSpPr/>
            <p:nvPr/>
          </p:nvSpPr>
          <p:spPr>
            <a:xfrm>
              <a:off x="2341300"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
            <p:cNvSpPr/>
            <p:nvPr/>
          </p:nvSpPr>
          <p:spPr>
            <a:xfrm>
              <a:off x="234130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
            <p:cNvSpPr/>
            <p:nvPr/>
          </p:nvSpPr>
          <p:spPr>
            <a:xfrm>
              <a:off x="2341300"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
            <p:cNvSpPr/>
            <p:nvPr/>
          </p:nvSpPr>
          <p:spPr>
            <a:xfrm>
              <a:off x="2341300"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
            <p:cNvSpPr/>
            <p:nvPr/>
          </p:nvSpPr>
          <p:spPr>
            <a:xfrm>
              <a:off x="2341300"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
            <p:cNvSpPr/>
            <p:nvPr/>
          </p:nvSpPr>
          <p:spPr>
            <a:xfrm>
              <a:off x="2341300"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
            <p:cNvSpPr/>
            <p:nvPr/>
          </p:nvSpPr>
          <p:spPr>
            <a:xfrm>
              <a:off x="234130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
            <p:cNvSpPr/>
            <p:nvPr/>
          </p:nvSpPr>
          <p:spPr>
            <a:xfrm>
              <a:off x="2341300"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
            <p:cNvSpPr/>
            <p:nvPr/>
          </p:nvSpPr>
          <p:spPr>
            <a:xfrm>
              <a:off x="249180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
            <p:cNvSpPr/>
            <p:nvPr/>
          </p:nvSpPr>
          <p:spPr>
            <a:xfrm>
              <a:off x="24918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
            <p:cNvSpPr/>
            <p:nvPr/>
          </p:nvSpPr>
          <p:spPr>
            <a:xfrm>
              <a:off x="2491800" y="8401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
            <p:cNvSpPr/>
            <p:nvPr/>
          </p:nvSpPr>
          <p:spPr>
            <a:xfrm>
              <a:off x="2491800"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
            <p:cNvSpPr/>
            <p:nvPr/>
          </p:nvSpPr>
          <p:spPr>
            <a:xfrm>
              <a:off x="249180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
            <p:cNvSpPr/>
            <p:nvPr/>
          </p:nvSpPr>
          <p:spPr>
            <a:xfrm>
              <a:off x="249180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
            <p:cNvSpPr/>
            <p:nvPr/>
          </p:nvSpPr>
          <p:spPr>
            <a:xfrm>
              <a:off x="249180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
            <p:cNvSpPr/>
            <p:nvPr/>
          </p:nvSpPr>
          <p:spPr>
            <a:xfrm>
              <a:off x="2491800"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
            <p:cNvSpPr/>
            <p:nvPr/>
          </p:nvSpPr>
          <p:spPr>
            <a:xfrm>
              <a:off x="249180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
            <p:cNvSpPr/>
            <p:nvPr/>
          </p:nvSpPr>
          <p:spPr>
            <a:xfrm>
              <a:off x="2491800"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
            <p:cNvSpPr/>
            <p:nvPr/>
          </p:nvSpPr>
          <p:spPr>
            <a:xfrm>
              <a:off x="2491800"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
            <p:cNvSpPr/>
            <p:nvPr/>
          </p:nvSpPr>
          <p:spPr>
            <a:xfrm>
              <a:off x="24918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
            <p:cNvSpPr/>
            <p:nvPr/>
          </p:nvSpPr>
          <p:spPr>
            <a:xfrm>
              <a:off x="2491800"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
            <p:cNvSpPr/>
            <p:nvPr/>
          </p:nvSpPr>
          <p:spPr>
            <a:xfrm>
              <a:off x="249180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
            <p:cNvSpPr/>
            <p:nvPr/>
          </p:nvSpPr>
          <p:spPr>
            <a:xfrm>
              <a:off x="249180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
            <p:cNvSpPr/>
            <p:nvPr/>
          </p:nvSpPr>
          <p:spPr>
            <a:xfrm>
              <a:off x="249180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
            <p:cNvSpPr/>
            <p:nvPr/>
          </p:nvSpPr>
          <p:spPr>
            <a:xfrm>
              <a:off x="249180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
            <p:cNvSpPr/>
            <p:nvPr/>
          </p:nvSpPr>
          <p:spPr>
            <a:xfrm>
              <a:off x="249180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
            <p:cNvSpPr/>
            <p:nvPr/>
          </p:nvSpPr>
          <p:spPr>
            <a:xfrm>
              <a:off x="249180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
            <p:cNvSpPr/>
            <p:nvPr/>
          </p:nvSpPr>
          <p:spPr>
            <a:xfrm>
              <a:off x="2491800"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
            <p:cNvSpPr/>
            <p:nvPr/>
          </p:nvSpPr>
          <p:spPr>
            <a:xfrm>
              <a:off x="249180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
            <p:cNvSpPr/>
            <p:nvPr/>
          </p:nvSpPr>
          <p:spPr>
            <a:xfrm>
              <a:off x="2491800"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
            <p:cNvSpPr/>
            <p:nvPr/>
          </p:nvSpPr>
          <p:spPr>
            <a:xfrm>
              <a:off x="2491800" y="47534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
            <p:cNvSpPr/>
            <p:nvPr/>
          </p:nvSpPr>
          <p:spPr>
            <a:xfrm>
              <a:off x="249180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
            <p:cNvSpPr/>
            <p:nvPr/>
          </p:nvSpPr>
          <p:spPr>
            <a:xfrm>
              <a:off x="2491800"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
            <p:cNvSpPr/>
            <p:nvPr/>
          </p:nvSpPr>
          <p:spPr>
            <a:xfrm>
              <a:off x="264232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
            <p:cNvSpPr/>
            <p:nvPr/>
          </p:nvSpPr>
          <p:spPr>
            <a:xfrm>
              <a:off x="264232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
            <p:cNvSpPr/>
            <p:nvPr/>
          </p:nvSpPr>
          <p:spPr>
            <a:xfrm>
              <a:off x="2642325" y="11411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
            <p:cNvSpPr/>
            <p:nvPr/>
          </p:nvSpPr>
          <p:spPr>
            <a:xfrm>
              <a:off x="264232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
            <p:cNvSpPr/>
            <p:nvPr/>
          </p:nvSpPr>
          <p:spPr>
            <a:xfrm>
              <a:off x="264232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
            <p:cNvSpPr/>
            <p:nvPr/>
          </p:nvSpPr>
          <p:spPr>
            <a:xfrm>
              <a:off x="2642325" y="18937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
            <p:cNvSpPr/>
            <p:nvPr/>
          </p:nvSpPr>
          <p:spPr>
            <a:xfrm>
              <a:off x="2642325" y="20442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
            <p:cNvSpPr/>
            <p:nvPr/>
          </p:nvSpPr>
          <p:spPr>
            <a:xfrm>
              <a:off x="264232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
            <p:cNvSpPr/>
            <p:nvPr/>
          </p:nvSpPr>
          <p:spPr>
            <a:xfrm>
              <a:off x="264232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
            <p:cNvSpPr/>
            <p:nvPr/>
          </p:nvSpPr>
          <p:spPr>
            <a:xfrm>
              <a:off x="264232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
            <p:cNvSpPr/>
            <p:nvPr/>
          </p:nvSpPr>
          <p:spPr>
            <a:xfrm>
              <a:off x="264232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
            <p:cNvSpPr/>
            <p:nvPr/>
          </p:nvSpPr>
          <p:spPr>
            <a:xfrm>
              <a:off x="264232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
            <p:cNvSpPr/>
            <p:nvPr/>
          </p:nvSpPr>
          <p:spPr>
            <a:xfrm>
              <a:off x="264232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
            <p:cNvSpPr/>
            <p:nvPr/>
          </p:nvSpPr>
          <p:spPr>
            <a:xfrm>
              <a:off x="2642325" y="40008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
            <p:cNvSpPr/>
            <p:nvPr/>
          </p:nvSpPr>
          <p:spPr>
            <a:xfrm>
              <a:off x="264232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
            <p:cNvSpPr/>
            <p:nvPr/>
          </p:nvSpPr>
          <p:spPr>
            <a:xfrm>
              <a:off x="264232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
            <p:cNvSpPr/>
            <p:nvPr/>
          </p:nvSpPr>
          <p:spPr>
            <a:xfrm>
              <a:off x="264232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
            <p:cNvSpPr/>
            <p:nvPr/>
          </p:nvSpPr>
          <p:spPr>
            <a:xfrm>
              <a:off x="264232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
            <p:cNvSpPr/>
            <p:nvPr/>
          </p:nvSpPr>
          <p:spPr>
            <a:xfrm>
              <a:off x="264232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
            <p:cNvSpPr/>
            <p:nvPr/>
          </p:nvSpPr>
          <p:spPr>
            <a:xfrm>
              <a:off x="264232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
            <p:cNvSpPr/>
            <p:nvPr/>
          </p:nvSpPr>
          <p:spPr>
            <a:xfrm>
              <a:off x="2792825" y="2381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
            <p:cNvSpPr/>
            <p:nvPr/>
          </p:nvSpPr>
          <p:spPr>
            <a:xfrm>
              <a:off x="279282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
            <p:cNvSpPr/>
            <p:nvPr/>
          </p:nvSpPr>
          <p:spPr>
            <a:xfrm>
              <a:off x="279282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
            <p:cNvSpPr/>
            <p:nvPr/>
          </p:nvSpPr>
          <p:spPr>
            <a:xfrm>
              <a:off x="2792825"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
            <p:cNvSpPr/>
            <p:nvPr/>
          </p:nvSpPr>
          <p:spPr>
            <a:xfrm>
              <a:off x="279282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
            <p:cNvSpPr/>
            <p:nvPr/>
          </p:nvSpPr>
          <p:spPr>
            <a:xfrm>
              <a:off x="279282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
            <p:cNvSpPr/>
            <p:nvPr/>
          </p:nvSpPr>
          <p:spPr>
            <a:xfrm>
              <a:off x="2792825" y="23452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4"/>
            <p:cNvSpPr/>
            <p:nvPr/>
          </p:nvSpPr>
          <p:spPr>
            <a:xfrm>
              <a:off x="279282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
            <p:cNvSpPr/>
            <p:nvPr/>
          </p:nvSpPr>
          <p:spPr>
            <a:xfrm>
              <a:off x="279282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
            <p:cNvSpPr/>
            <p:nvPr/>
          </p:nvSpPr>
          <p:spPr>
            <a:xfrm>
              <a:off x="2792825"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
            <p:cNvSpPr/>
            <p:nvPr/>
          </p:nvSpPr>
          <p:spPr>
            <a:xfrm>
              <a:off x="279282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
            <p:cNvSpPr/>
            <p:nvPr/>
          </p:nvSpPr>
          <p:spPr>
            <a:xfrm>
              <a:off x="279282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
            <p:cNvSpPr/>
            <p:nvPr/>
          </p:nvSpPr>
          <p:spPr>
            <a:xfrm>
              <a:off x="2792825"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
            <p:cNvSpPr/>
            <p:nvPr/>
          </p:nvSpPr>
          <p:spPr>
            <a:xfrm>
              <a:off x="2792825"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
            <p:cNvSpPr/>
            <p:nvPr/>
          </p:nvSpPr>
          <p:spPr>
            <a:xfrm>
              <a:off x="279282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
            <p:cNvSpPr/>
            <p:nvPr/>
          </p:nvSpPr>
          <p:spPr>
            <a:xfrm>
              <a:off x="279282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
            <p:cNvSpPr/>
            <p:nvPr/>
          </p:nvSpPr>
          <p:spPr>
            <a:xfrm>
              <a:off x="2792825"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
            <p:cNvSpPr/>
            <p:nvPr/>
          </p:nvSpPr>
          <p:spPr>
            <a:xfrm>
              <a:off x="2792825" y="53554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
            <p:cNvSpPr/>
            <p:nvPr/>
          </p:nvSpPr>
          <p:spPr>
            <a:xfrm>
              <a:off x="294332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
            <p:cNvSpPr/>
            <p:nvPr/>
          </p:nvSpPr>
          <p:spPr>
            <a:xfrm>
              <a:off x="294332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
            <p:cNvSpPr/>
            <p:nvPr/>
          </p:nvSpPr>
          <p:spPr>
            <a:xfrm>
              <a:off x="294332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
            <p:cNvSpPr/>
            <p:nvPr/>
          </p:nvSpPr>
          <p:spPr>
            <a:xfrm>
              <a:off x="294332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
            <p:cNvSpPr/>
            <p:nvPr/>
          </p:nvSpPr>
          <p:spPr>
            <a:xfrm>
              <a:off x="294332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
            <p:cNvSpPr/>
            <p:nvPr/>
          </p:nvSpPr>
          <p:spPr>
            <a:xfrm>
              <a:off x="294332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
            <p:cNvSpPr/>
            <p:nvPr/>
          </p:nvSpPr>
          <p:spPr>
            <a:xfrm>
              <a:off x="294332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
            <p:cNvSpPr/>
            <p:nvPr/>
          </p:nvSpPr>
          <p:spPr>
            <a:xfrm>
              <a:off x="294332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
            <p:cNvSpPr/>
            <p:nvPr/>
          </p:nvSpPr>
          <p:spPr>
            <a:xfrm>
              <a:off x="294332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
            <p:cNvSpPr/>
            <p:nvPr/>
          </p:nvSpPr>
          <p:spPr>
            <a:xfrm>
              <a:off x="294332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
            <p:cNvSpPr/>
            <p:nvPr/>
          </p:nvSpPr>
          <p:spPr>
            <a:xfrm>
              <a:off x="294332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
            <p:cNvSpPr/>
            <p:nvPr/>
          </p:nvSpPr>
          <p:spPr>
            <a:xfrm>
              <a:off x="294332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
            <p:cNvSpPr/>
            <p:nvPr/>
          </p:nvSpPr>
          <p:spPr>
            <a:xfrm>
              <a:off x="294332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
            <p:cNvSpPr/>
            <p:nvPr/>
          </p:nvSpPr>
          <p:spPr>
            <a:xfrm>
              <a:off x="294332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
            <p:cNvSpPr/>
            <p:nvPr/>
          </p:nvSpPr>
          <p:spPr>
            <a:xfrm>
              <a:off x="294332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
            <p:cNvSpPr/>
            <p:nvPr/>
          </p:nvSpPr>
          <p:spPr>
            <a:xfrm>
              <a:off x="294332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
            <p:cNvSpPr/>
            <p:nvPr/>
          </p:nvSpPr>
          <p:spPr>
            <a:xfrm>
              <a:off x="294332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
            <p:cNvSpPr/>
            <p:nvPr/>
          </p:nvSpPr>
          <p:spPr>
            <a:xfrm>
              <a:off x="294332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
            <p:cNvSpPr/>
            <p:nvPr/>
          </p:nvSpPr>
          <p:spPr>
            <a:xfrm>
              <a:off x="3093850" y="2381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
            <p:cNvSpPr/>
            <p:nvPr/>
          </p:nvSpPr>
          <p:spPr>
            <a:xfrm>
              <a:off x="3093850" y="6896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
            <p:cNvSpPr/>
            <p:nvPr/>
          </p:nvSpPr>
          <p:spPr>
            <a:xfrm>
              <a:off x="3093850" y="11411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
            <p:cNvSpPr/>
            <p:nvPr/>
          </p:nvSpPr>
          <p:spPr>
            <a:xfrm>
              <a:off x="3093850" y="17432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
            <p:cNvSpPr/>
            <p:nvPr/>
          </p:nvSpPr>
          <p:spPr>
            <a:xfrm>
              <a:off x="3093850" y="23452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
            <p:cNvSpPr/>
            <p:nvPr/>
          </p:nvSpPr>
          <p:spPr>
            <a:xfrm>
              <a:off x="3093850" y="30978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
            <p:cNvSpPr/>
            <p:nvPr/>
          </p:nvSpPr>
          <p:spPr>
            <a:xfrm>
              <a:off x="3093850" y="4301900"/>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
            <p:cNvSpPr/>
            <p:nvPr/>
          </p:nvSpPr>
          <p:spPr>
            <a:xfrm>
              <a:off x="309385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
            <p:cNvSpPr/>
            <p:nvPr/>
          </p:nvSpPr>
          <p:spPr>
            <a:xfrm>
              <a:off x="3093850" y="535547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
            <p:cNvSpPr/>
            <p:nvPr/>
          </p:nvSpPr>
          <p:spPr>
            <a:xfrm>
              <a:off x="3244350"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
            <p:cNvSpPr/>
            <p:nvPr/>
          </p:nvSpPr>
          <p:spPr>
            <a:xfrm>
              <a:off x="3244350"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
            <p:cNvSpPr/>
            <p:nvPr/>
          </p:nvSpPr>
          <p:spPr>
            <a:xfrm>
              <a:off x="3244350"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
            <p:cNvSpPr/>
            <p:nvPr/>
          </p:nvSpPr>
          <p:spPr>
            <a:xfrm>
              <a:off x="3244350"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
            <p:cNvSpPr/>
            <p:nvPr/>
          </p:nvSpPr>
          <p:spPr>
            <a:xfrm>
              <a:off x="3244350"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
            <p:cNvSpPr/>
            <p:nvPr/>
          </p:nvSpPr>
          <p:spPr>
            <a:xfrm>
              <a:off x="3244350" y="44524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
            <p:cNvSpPr/>
            <p:nvPr/>
          </p:nvSpPr>
          <p:spPr>
            <a:xfrm>
              <a:off x="3244350" y="46029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
            <p:cNvSpPr/>
            <p:nvPr/>
          </p:nvSpPr>
          <p:spPr>
            <a:xfrm>
              <a:off x="3244350"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
            <p:cNvSpPr/>
            <p:nvPr/>
          </p:nvSpPr>
          <p:spPr>
            <a:xfrm>
              <a:off x="3394875" y="2381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
            <p:cNvSpPr/>
            <p:nvPr/>
          </p:nvSpPr>
          <p:spPr>
            <a:xfrm>
              <a:off x="33948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
            <p:cNvSpPr/>
            <p:nvPr/>
          </p:nvSpPr>
          <p:spPr>
            <a:xfrm>
              <a:off x="33948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
            <p:cNvSpPr/>
            <p:nvPr/>
          </p:nvSpPr>
          <p:spPr>
            <a:xfrm>
              <a:off x="33948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
            <p:cNvSpPr/>
            <p:nvPr/>
          </p:nvSpPr>
          <p:spPr>
            <a:xfrm>
              <a:off x="33948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
            <p:cNvSpPr/>
            <p:nvPr/>
          </p:nvSpPr>
          <p:spPr>
            <a:xfrm>
              <a:off x="33948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
            <p:cNvSpPr/>
            <p:nvPr/>
          </p:nvSpPr>
          <p:spPr>
            <a:xfrm>
              <a:off x="3545375"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
            <p:cNvSpPr/>
            <p:nvPr/>
          </p:nvSpPr>
          <p:spPr>
            <a:xfrm>
              <a:off x="35453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
            <p:cNvSpPr/>
            <p:nvPr/>
          </p:nvSpPr>
          <p:spPr>
            <a:xfrm>
              <a:off x="3545375"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4"/>
            <p:cNvSpPr/>
            <p:nvPr/>
          </p:nvSpPr>
          <p:spPr>
            <a:xfrm>
              <a:off x="12877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
            <p:cNvSpPr/>
            <p:nvPr/>
          </p:nvSpPr>
          <p:spPr>
            <a:xfrm>
              <a:off x="128772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
            <p:cNvSpPr/>
            <p:nvPr/>
          </p:nvSpPr>
          <p:spPr>
            <a:xfrm>
              <a:off x="1287725" y="129170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
            <p:cNvSpPr/>
            <p:nvPr/>
          </p:nvSpPr>
          <p:spPr>
            <a:xfrm>
              <a:off x="1287725"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
            <p:cNvSpPr/>
            <p:nvPr/>
          </p:nvSpPr>
          <p:spPr>
            <a:xfrm>
              <a:off x="128772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4"/>
            <p:cNvSpPr/>
            <p:nvPr/>
          </p:nvSpPr>
          <p:spPr>
            <a:xfrm>
              <a:off x="128772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4"/>
            <p:cNvSpPr/>
            <p:nvPr/>
          </p:nvSpPr>
          <p:spPr>
            <a:xfrm>
              <a:off x="128772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
            <p:cNvSpPr/>
            <p:nvPr/>
          </p:nvSpPr>
          <p:spPr>
            <a:xfrm>
              <a:off x="1287725"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
            <p:cNvSpPr/>
            <p:nvPr/>
          </p:nvSpPr>
          <p:spPr>
            <a:xfrm>
              <a:off x="12877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
            <p:cNvSpPr/>
            <p:nvPr/>
          </p:nvSpPr>
          <p:spPr>
            <a:xfrm>
              <a:off x="1287725"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
            <p:cNvSpPr/>
            <p:nvPr/>
          </p:nvSpPr>
          <p:spPr>
            <a:xfrm>
              <a:off x="1287725"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
            <p:cNvSpPr/>
            <p:nvPr/>
          </p:nvSpPr>
          <p:spPr>
            <a:xfrm>
              <a:off x="1287725"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
            <p:cNvSpPr/>
            <p:nvPr/>
          </p:nvSpPr>
          <p:spPr>
            <a:xfrm>
              <a:off x="1287725"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
            <p:cNvSpPr/>
            <p:nvPr/>
          </p:nvSpPr>
          <p:spPr>
            <a:xfrm>
              <a:off x="1287725" y="52049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
            <p:cNvSpPr/>
            <p:nvPr/>
          </p:nvSpPr>
          <p:spPr>
            <a:xfrm>
              <a:off x="14382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
            <p:cNvSpPr/>
            <p:nvPr/>
          </p:nvSpPr>
          <p:spPr>
            <a:xfrm>
              <a:off x="14382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
            <p:cNvSpPr/>
            <p:nvPr/>
          </p:nvSpPr>
          <p:spPr>
            <a:xfrm>
              <a:off x="14382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
            <p:cNvSpPr/>
            <p:nvPr/>
          </p:nvSpPr>
          <p:spPr>
            <a:xfrm>
              <a:off x="14382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
            <p:cNvSpPr/>
            <p:nvPr/>
          </p:nvSpPr>
          <p:spPr>
            <a:xfrm>
              <a:off x="15887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
            <p:cNvSpPr/>
            <p:nvPr/>
          </p:nvSpPr>
          <p:spPr>
            <a:xfrm>
              <a:off x="1588750" y="53912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
            <p:cNvSpPr/>
            <p:nvPr/>
          </p:nvSpPr>
          <p:spPr>
            <a:xfrm>
              <a:off x="15887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
            <p:cNvSpPr/>
            <p:nvPr/>
          </p:nvSpPr>
          <p:spPr>
            <a:xfrm>
              <a:off x="158875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
            <p:cNvSpPr/>
            <p:nvPr/>
          </p:nvSpPr>
          <p:spPr>
            <a:xfrm>
              <a:off x="158875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
            <p:cNvSpPr/>
            <p:nvPr/>
          </p:nvSpPr>
          <p:spPr>
            <a:xfrm>
              <a:off x="15887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
            <p:cNvSpPr/>
            <p:nvPr/>
          </p:nvSpPr>
          <p:spPr>
            <a:xfrm>
              <a:off x="15887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
            <p:cNvSpPr/>
            <p:nvPr/>
          </p:nvSpPr>
          <p:spPr>
            <a:xfrm>
              <a:off x="15887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
            <p:cNvSpPr/>
            <p:nvPr/>
          </p:nvSpPr>
          <p:spPr>
            <a:xfrm>
              <a:off x="1588750" y="35493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
            <p:cNvSpPr/>
            <p:nvPr/>
          </p:nvSpPr>
          <p:spPr>
            <a:xfrm>
              <a:off x="1588750" y="53554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
            <p:cNvSpPr/>
            <p:nvPr/>
          </p:nvSpPr>
          <p:spPr>
            <a:xfrm>
              <a:off x="1739250"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
            <p:cNvSpPr/>
            <p:nvPr/>
          </p:nvSpPr>
          <p:spPr>
            <a:xfrm>
              <a:off x="1739250"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
            <p:cNvSpPr/>
            <p:nvPr/>
          </p:nvSpPr>
          <p:spPr>
            <a:xfrm>
              <a:off x="17392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
            <p:cNvSpPr/>
            <p:nvPr/>
          </p:nvSpPr>
          <p:spPr>
            <a:xfrm>
              <a:off x="17392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
            <p:cNvSpPr/>
            <p:nvPr/>
          </p:nvSpPr>
          <p:spPr>
            <a:xfrm>
              <a:off x="1739250" y="17432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
            <p:cNvSpPr/>
            <p:nvPr/>
          </p:nvSpPr>
          <p:spPr>
            <a:xfrm>
              <a:off x="1739250" y="20442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
            <p:cNvSpPr/>
            <p:nvPr/>
          </p:nvSpPr>
          <p:spPr>
            <a:xfrm>
              <a:off x="17392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
            <p:cNvSpPr/>
            <p:nvPr/>
          </p:nvSpPr>
          <p:spPr>
            <a:xfrm>
              <a:off x="17392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
            <p:cNvSpPr/>
            <p:nvPr/>
          </p:nvSpPr>
          <p:spPr>
            <a:xfrm>
              <a:off x="1739250" y="29473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
            <p:cNvSpPr/>
            <p:nvPr/>
          </p:nvSpPr>
          <p:spPr>
            <a:xfrm>
              <a:off x="1739250" y="30978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
            <p:cNvSpPr/>
            <p:nvPr/>
          </p:nvSpPr>
          <p:spPr>
            <a:xfrm>
              <a:off x="1739250"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
            <p:cNvSpPr/>
            <p:nvPr/>
          </p:nvSpPr>
          <p:spPr>
            <a:xfrm>
              <a:off x="1739250" y="385037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
            <p:cNvSpPr/>
            <p:nvPr/>
          </p:nvSpPr>
          <p:spPr>
            <a:xfrm>
              <a:off x="1739250" y="400087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
            <p:cNvSpPr/>
            <p:nvPr/>
          </p:nvSpPr>
          <p:spPr>
            <a:xfrm>
              <a:off x="1739250" y="44524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
            <p:cNvSpPr/>
            <p:nvPr/>
          </p:nvSpPr>
          <p:spPr>
            <a:xfrm>
              <a:off x="17392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
            <p:cNvSpPr/>
            <p:nvPr/>
          </p:nvSpPr>
          <p:spPr>
            <a:xfrm>
              <a:off x="17392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
            <p:cNvSpPr/>
            <p:nvPr/>
          </p:nvSpPr>
          <p:spPr>
            <a:xfrm>
              <a:off x="1739250" y="505445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
            <p:cNvSpPr/>
            <p:nvPr/>
          </p:nvSpPr>
          <p:spPr>
            <a:xfrm>
              <a:off x="1889750"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
            <p:cNvSpPr/>
            <p:nvPr/>
          </p:nvSpPr>
          <p:spPr>
            <a:xfrm>
              <a:off x="1889750" y="68965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
            <p:cNvSpPr/>
            <p:nvPr/>
          </p:nvSpPr>
          <p:spPr>
            <a:xfrm>
              <a:off x="1889750"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
            <p:cNvSpPr/>
            <p:nvPr/>
          </p:nvSpPr>
          <p:spPr>
            <a:xfrm>
              <a:off x="1889750" y="11411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
            <p:cNvSpPr/>
            <p:nvPr/>
          </p:nvSpPr>
          <p:spPr>
            <a:xfrm>
              <a:off x="1889750" y="1291700"/>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
            <p:cNvSpPr/>
            <p:nvPr/>
          </p:nvSpPr>
          <p:spPr>
            <a:xfrm>
              <a:off x="1889750" y="15927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
            <p:cNvSpPr/>
            <p:nvPr/>
          </p:nvSpPr>
          <p:spPr>
            <a:xfrm>
              <a:off x="1889750" y="324832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
            <p:cNvSpPr/>
            <p:nvPr/>
          </p:nvSpPr>
          <p:spPr>
            <a:xfrm>
              <a:off x="1889750" y="35493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
            <p:cNvSpPr/>
            <p:nvPr/>
          </p:nvSpPr>
          <p:spPr>
            <a:xfrm>
              <a:off x="1889750" y="36998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
            <p:cNvSpPr/>
            <p:nvPr/>
          </p:nvSpPr>
          <p:spPr>
            <a:xfrm>
              <a:off x="1889750" y="505445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
            <p:cNvSpPr/>
            <p:nvPr/>
          </p:nvSpPr>
          <p:spPr>
            <a:xfrm>
              <a:off x="1889750" y="5355475"/>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
            <p:cNvSpPr/>
            <p:nvPr/>
          </p:nvSpPr>
          <p:spPr>
            <a:xfrm>
              <a:off x="2040275" y="23812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
            <p:cNvSpPr/>
            <p:nvPr/>
          </p:nvSpPr>
          <p:spPr>
            <a:xfrm>
              <a:off x="2040275" y="539125"/>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
            <p:cNvSpPr/>
            <p:nvPr/>
          </p:nvSpPr>
          <p:spPr>
            <a:xfrm>
              <a:off x="2040275" y="8401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
            <p:cNvSpPr/>
            <p:nvPr/>
          </p:nvSpPr>
          <p:spPr>
            <a:xfrm>
              <a:off x="2040275" y="9906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
            <p:cNvSpPr/>
            <p:nvPr/>
          </p:nvSpPr>
          <p:spPr>
            <a:xfrm>
              <a:off x="2040275" y="159270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
            <p:cNvSpPr/>
            <p:nvPr/>
          </p:nvSpPr>
          <p:spPr>
            <a:xfrm>
              <a:off x="2040275" y="2194750"/>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
            <p:cNvSpPr/>
            <p:nvPr/>
          </p:nvSpPr>
          <p:spPr>
            <a:xfrm>
              <a:off x="2040275" y="2345275"/>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
            <p:cNvSpPr/>
            <p:nvPr/>
          </p:nvSpPr>
          <p:spPr>
            <a:xfrm>
              <a:off x="2040275" y="24957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
            <p:cNvSpPr/>
            <p:nvPr/>
          </p:nvSpPr>
          <p:spPr>
            <a:xfrm>
              <a:off x="2040275" y="33988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
            <p:cNvSpPr/>
            <p:nvPr/>
          </p:nvSpPr>
          <p:spPr>
            <a:xfrm>
              <a:off x="2040275" y="4151400"/>
              <a:ext cx="121400" cy="121400"/>
            </a:xfrm>
            <a:custGeom>
              <a:rect b="b" l="l" r="r" t="t"/>
              <a:pathLst>
                <a:path extrusionOk="0" h="4856" w="4856">
                  <a:moveTo>
                    <a:pt x="0" y="0"/>
                  </a:moveTo>
                  <a:lnTo>
                    <a:pt x="0"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
            <p:cNvSpPr/>
            <p:nvPr/>
          </p:nvSpPr>
          <p:spPr>
            <a:xfrm>
              <a:off x="2040275" y="460292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
            <p:cNvSpPr/>
            <p:nvPr/>
          </p:nvSpPr>
          <p:spPr>
            <a:xfrm>
              <a:off x="2040275" y="4753450"/>
              <a:ext cx="121400" cy="121400"/>
            </a:xfrm>
            <a:custGeom>
              <a:rect b="b" l="l" r="r" t="t"/>
              <a:pathLst>
                <a:path extrusionOk="0" h="4856" w="4856">
                  <a:moveTo>
                    <a:pt x="0" y="0"/>
                  </a:moveTo>
                  <a:lnTo>
                    <a:pt x="0"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
            <p:cNvSpPr/>
            <p:nvPr/>
          </p:nvSpPr>
          <p:spPr>
            <a:xfrm>
              <a:off x="2040275" y="5355475"/>
              <a:ext cx="121400" cy="121400"/>
            </a:xfrm>
            <a:custGeom>
              <a:rect b="b" l="l" r="r" t="t"/>
              <a:pathLst>
                <a:path extrusionOk="0" h="4856"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
            <p:cNvSpPr/>
            <p:nvPr/>
          </p:nvSpPr>
          <p:spPr>
            <a:xfrm>
              <a:off x="2190775" y="38862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
            <p:cNvSpPr/>
            <p:nvPr/>
          </p:nvSpPr>
          <p:spPr>
            <a:xfrm>
              <a:off x="2190775" y="53912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
            <p:cNvSpPr/>
            <p:nvPr/>
          </p:nvSpPr>
          <p:spPr>
            <a:xfrm>
              <a:off x="2190775" y="990675"/>
              <a:ext cx="121425" cy="121400"/>
            </a:xfrm>
            <a:custGeom>
              <a:rect b="b" l="l" r="r" t="t"/>
              <a:pathLst>
                <a:path extrusionOk="0" h="4856" w="4857">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
            <p:cNvSpPr/>
            <p:nvPr/>
          </p:nvSpPr>
          <p:spPr>
            <a:xfrm>
              <a:off x="21907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
            <p:cNvSpPr/>
            <p:nvPr/>
          </p:nvSpPr>
          <p:spPr>
            <a:xfrm>
              <a:off x="21907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
            <p:cNvSpPr/>
            <p:nvPr/>
          </p:nvSpPr>
          <p:spPr>
            <a:xfrm>
              <a:off x="2190775" y="2947300"/>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
            <p:cNvSpPr/>
            <p:nvPr/>
          </p:nvSpPr>
          <p:spPr>
            <a:xfrm>
              <a:off x="2190775" y="3850375"/>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
            <p:cNvSpPr/>
            <p:nvPr/>
          </p:nvSpPr>
          <p:spPr>
            <a:xfrm>
              <a:off x="2190775" y="430190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
            <p:cNvSpPr/>
            <p:nvPr/>
          </p:nvSpPr>
          <p:spPr>
            <a:xfrm>
              <a:off x="2190775" y="4903950"/>
              <a:ext cx="121425" cy="121400"/>
            </a:xfrm>
            <a:custGeom>
              <a:rect b="b" l="l" r="r" t="t"/>
              <a:pathLst>
                <a:path extrusionOk="0" h="4856"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
            <p:cNvSpPr/>
            <p:nvPr/>
          </p:nvSpPr>
          <p:spPr>
            <a:xfrm>
              <a:off x="2341300"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
            <p:cNvSpPr/>
            <p:nvPr/>
          </p:nvSpPr>
          <p:spPr>
            <a:xfrm>
              <a:off x="234130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
            <p:cNvSpPr/>
            <p:nvPr/>
          </p:nvSpPr>
          <p:spPr>
            <a:xfrm>
              <a:off x="2341300"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
            <p:cNvSpPr/>
            <p:nvPr/>
          </p:nvSpPr>
          <p:spPr>
            <a:xfrm>
              <a:off x="2341300"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
            <p:cNvSpPr/>
            <p:nvPr/>
          </p:nvSpPr>
          <p:spPr>
            <a:xfrm>
              <a:off x="2341300"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
            <p:cNvSpPr/>
            <p:nvPr/>
          </p:nvSpPr>
          <p:spPr>
            <a:xfrm>
              <a:off x="234130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
            <p:cNvSpPr/>
            <p:nvPr/>
          </p:nvSpPr>
          <p:spPr>
            <a:xfrm>
              <a:off x="2341300"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
            <p:cNvSpPr/>
            <p:nvPr/>
          </p:nvSpPr>
          <p:spPr>
            <a:xfrm>
              <a:off x="234130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
            <p:cNvSpPr/>
            <p:nvPr/>
          </p:nvSpPr>
          <p:spPr>
            <a:xfrm>
              <a:off x="249180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
            <p:cNvSpPr/>
            <p:nvPr/>
          </p:nvSpPr>
          <p:spPr>
            <a:xfrm>
              <a:off x="2491800" y="129170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
            <p:cNvSpPr/>
            <p:nvPr/>
          </p:nvSpPr>
          <p:spPr>
            <a:xfrm>
              <a:off x="249180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
            <p:cNvSpPr/>
            <p:nvPr/>
          </p:nvSpPr>
          <p:spPr>
            <a:xfrm>
              <a:off x="2491800"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
            <p:cNvSpPr/>
            <p:nvPr/>
          </p:nvSpPr>
          <p:spPr>
            <a:xfrm>
              <a:off x="24918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
            <p:cNvSpPr/>
            <p:nvPr/>
          </p:nvSpPr>
          <p:spPr>
            <a:xfrm>
              <a:off x="264232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
            <p:cNvSpPr/>
            <p:nvPr/>
          </p:nvSpPr>
          <p:spPr>
            <a:xfrm>
              <a:off x="2642325"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
            <p:cNvSpPr/>
            <p:nvPr/>
          </p:nvSpPr>
          <p:spPr>
            <a:xfrm>
              <a:off x="2642325"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
            <p:cNvSpPr/>
            <p:nvPr/>
          </p:nvSpPr>
          <p:spPr>
            <a:xfrm>
              <a:off x="2642325"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
            <p:cNvSpPr/>
            <p:nvPr/>
          </p:nvSpPr>
          <p:spPr>
            <a:xfrm>
              <a:off x="264232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
            <p:cNvSpPr/>
            <p:nvPr/>
          </p:nvSpPr>
          <p:spPr>
            <a:xfrm>
              <a:off x="2792825" y="430190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
            <p:cNvSpPr/>
            <p:nvPr/>
          </p:nvSpPr>
          <p:spPr>
            <a:xfrm>
              <a:off x="294332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
            <p:cNvSpPr/>
            <p:nvPr/>
          </p:nvSpPr>
          <p:spPr>
            <a:xfrm>
              <a:off x="294332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
            <p:cNvSpPr/>
            <p:nvPr/>
          </p:nvSpPr>
          <p:spPr>
            <a:xfrm>
              <a:off x="3093850" y="5054450"/>
              <a:ext cx="121400" cy="121425"/>
            </a:xfrm>
            <a:custGeom>
              <a:rect b="b" l="l" r="r" t="t"/>
              <a:pathLst>
                <a:path extrusionOk="0" h="4857" w="4856">
                  <a:moveTo>
                    <a:pt x="0" y="1"/>
                  </a:moveTo>
                  <a:lnTo>
                    <a:pt x="0"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
            <p:cNvSpPr/>
            <p:nvPr/>
          </p:nvSpPr>
          <p:spPr>
            <a:xfrm>
              <a:off x="3394875" y="24957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
            <p:cNvSpPr/>
            <p:nvPr/>
          </p:nvSpPr>
          <p:spPr>
            <a:xfrm>
              <a:off x="3545375"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563" name="Shape 1563"/>
        <p:cNvGrpSpPr/>
        <p:nvPr/>
      </p:nvGrpSpPr>
      <p:grpSpPr>
        <a:xfrm>
          <a:off x="0" y="0"/>
          <a:ext cx="0" cy="0"/>
          <a:chOff x="0" y="0"/>
          <a:chExt cx="0" cy="0"/>
        </a:xfrm>
      </p:grpSpPr>
      <p:sp>
        <p:nvSpPr>
          <p:cNvPr id="1564" name="Google Shape;1564;p5"/>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565" name="Google Shape;1565;p5"/>
          <p:cNvSpPr txBox="1"/>
          <p:nvPr>
            <p:ph idx="1" type="body"/>
          </p:nvPr>
        </p:nvSpPr>
        <p:spPr>
          <a:xfrm>
            <a:off x="718300" y="1733550"/>
            <a:ext cx="6761100" cy="29805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5"/>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841" name="Shape 1841"/>
        <p:cNvGrpSpPr/>
        <p:nvPr/>
      </p:nvGrpSpPr>
      <p:grpSpPr>
        <a:xfrm>
          <a:off x="0" y="0"/>
          <a:ext cx="0" cy="0"/>
          <a:chOff x="0" y="0"/>
          <a:chExt cx="0" cy="0"/>
        </a:xfrm>
      </p:grpSpPr>
      <p:sp>
        <p:nvSpPr>
          <p:cNvPr id="1842" name="Google Shape;1842;p6"/>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843" name="Google Shape;1843;p6"/>
          <p:cNvSpPr txBox="1"/>
          <p:nvPr>
            <p:ph idx="1" type="body"/>
          </p:nvPr>
        </p:nvSpPr>
        <p:spPr>
          <a:xfrm>
            <a:off x="718300" y="1762650"/>
            <a:ext cx="3242400" cy="3087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4" name="Google Shape;1844;p6"/>
          <p:cNvSpPr txBox="1"/>
          <p:nvPr>
            <p:ph idx="2" type="body"/>
          </p:nvPr>
        </p:nvSpPr>
        <p:spPr>
          <a:xfrm>
            <a:off x="4156071" y="1762650"/>
            <a:ext cx="3242400" cy="3087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5" name="Google Shape;1845;p6"/>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120" name="Shape 2120"/>
        <p:cNvGrpSpPr/>
        <p:nvPr/>
      </p:nvGrpSpPr>
      <p:grpSpPr>
        <a:xfrm>
          <a:off x="0" y="0"/>
          <a:ext cx="0" cy="0"/>
          <a:chOff x="0" y="0"/>
          <a:chExt cx="0" cy="0"/>
        </a:xfrm>
      </p:grpSpPr>
      <p:sp>
        <p:nvSpPr>
          <p:cNvPr id="2121" name="Google Shape;2121;p7"/>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22" name="Google Shape;2122;p7"/>
          <p:cNvSpPr txBox="1"/>
          <p:nvPr>
            <p:ph idx="1" type="body"/>
          </p:nvPr>
        </p:nvSpPr>
        <p:spPr>
          <a:xfrm>
            <a:off x="718300"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3" name="Google Shape;2123;p7"/>
          <p:cNvSpPr txBox="1"/>
          <p:nvPr>
            <p:ph idx="2" type="body"/>
          </p:nvPr>
        </p:nvSpPr>
        <p:spPr>
          <a:xfrm>
            <a:off x="3009263"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4" name="Google Shape;2124;p7"/>
          <p:cNvSpPr txBox="1"/>
          <p:nvPr>
            <p:ph idx="3" type="body"/>
          </p:nvPr>
        </p:nvSpPr>
        <p:spPr>
          <a:xfrm>
            <a:off x="5300226" y="1755475"/>
            <a:ext cx="2179200" cy="30942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2125" name="Google Shape;2125;p7"/>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400" name="Shape 2400"/>
        <p:cNvGrpSpPr/>
        <p:nvPr/>
      </p:nvGrpSpPr>
      <p:grpSpPr>
        <a:xfrm>
          <a:off x="0" y="0"/>
          <a:ext cx="0" cy="0"/>
          <a:chOff x="0" y="0"/>
          <a:chExt cx="0" cy="0"/>
        </a:xfrm>
      </p:grpSpPr>
      <p:sp>
        <p:nvSpPr>
          <p:cNvPr id="2401" name="Google Shape;2401;p8"/>
          <p:cNvSpPr txBox="1"/>
          <p:nvPr>
            <p:ph type="title"/>
          </p:nvPr>
        </p:nvSpPr>
        <p:spPr>
          <a:xfrm>
            <a:off x="718300" y="739375"/>
            <a:ext cx="6761100" cy="8574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402" name="Google Shape;2402;p8"/>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677" name="Shape 2677"/>
        <p:cNvGrpSpPr/>
        <p:nvPr/>
      </p:nvGrpSpPr>
      <p:grpSpPr>
        <a:xfrm>
          <a:off x="0" y="0"/>
          <a:ext cx="0" cy="0"/>
          <a:chOff x="0" y="0"/>
          <a:chExt cx="0" cy="0"/>
        </a:xfrm>
      </p:grpSpPr>
      <p:sp>
        <p:nvSpPr>
          <p:cNvPr id="2678" name="Google Shape;2678;p9"/>
          <p:cNvSpPr txBox="1"/>
          <p:nvPr>
            <p:ph idx="1" type="body"/>
          </p:nvPr>
        </p:nvSpPr>
        <p:spPr>
          <a:xfrm>
            <a:off x="624925" y="4177700"/>
            <a:ext cx="67593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800"/>
              <a:buNone/>
              <a:defRPr sz="1800"/>
            </a:lvl1pPr>
          </a:lstStyle>
          <a:p/>
        </p:txBody>
      </p:sp>
      <p:sp>
        <p:nvSpPr>
          <p:cNvPr id="2679" name="Google Shape;2679;p9"/>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680" name="Google Shape;2680;p9"/>
          <p:cNvGrpSpPr/>
          <p:nvPr/>
        </p:nvGrpSpPr>
        <p:grpSpPr>
          <a:xfrm rot="10800000">
            <a:off x="8851487" y="28707"/>
            <a:ext cx="264012" cy="5086302"/>
            <a:chOff x="5307800" y="238125"/>
            <a:chExt cx="271925" cy="5238750"/>
          </a:xfrm>
        </p:grpSpPr>
        <p:sp>
          <p:nvSpPr>
            <p:cNvPr id="2681" name="Google Shape;2681;p9"/>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9"/>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9"/>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9"/>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9"/>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9"/>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9"/>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9"/>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9"/>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9"/>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9"/>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9"/>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9"/>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9"/>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9"/>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9"/>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9"/>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9"/>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9"/>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9"/>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9"/>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9"/>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9"/>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9"/>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9"/>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9"/>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9"/>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9"/>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9"/>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9"/>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9"/>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9"/>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9"/>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9"/>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9"/>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9"/>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9"/>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9"/>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9"/>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9"/>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9"/>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9"/>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9"/>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9"/>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9"/>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9"/>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9"/>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8" name="Google Shape;2738;p9"/>
          <p:cNvGrpSpPr/>
          <p:nvPr/>
        </p:nvGrpSpPr>
        <p:grpSpPr>
          <a:xfrm rot="10800000">
            <a:off x="7828571" y="28707"/>
            <a:ext cx="1140783" cy="5086302"/>
            <a:chOff x="5458325" y="238125"/>
            <a:chExt cx="1174975" cy="5238750"/>
          </a:xfrm>
        </p:grpSpPr>
        <p:sp>
          <p:nvSpPr>
            <p:cNvPr id="2739" name="Google Shape;2739;p9"/>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9"/>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9"/>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9"/>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9"/>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9"/>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9"/>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9"/>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9"/>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9"/>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9"/>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9"/>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9"/>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9"/>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9"/>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9"/>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9"/>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9"/>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9"/>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9"/>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9"/>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9"/>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9"/>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9"/>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9"/>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9"/>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9"/>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9"/>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9"/>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9"/>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9"/>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9"/>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9"/>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9"/>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9"/>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9"/>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9"/>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9"/>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9"/>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9"/>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9"/>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9"/>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9"/>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9"/>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9"/>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9"/>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9"/>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9"/>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9"/>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9"/>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9"/>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9"/>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1" name="Google Shape;2801;p9"/>
          <p:cNvGrpSpPr/>
          <p:nvPr/>
        </p:nvGrpSpPr>
        <p:grpSpPr>
          <a:xfrm rot="10800000">
            <a:off x="7682451" y="28707"/>
            <a:ext cx="994639" cy="4940182"/>
            <a:chOff x="5759350" y="388625"/>
            <a:chExt cx="1024450" cy="5088250"/>
          </a:xfrm>
        </p:grpSpPr>
        <p:sp>
          <p:nvSpPr>
            <p:cNvPr id="2802" name="Google Shape;2802;p9"/>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9"/>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9"/>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9"/>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9"/>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9"/>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9"/>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9"/>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9"/>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9"/>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9"/>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9"/>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9"/>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9"/>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9"/>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9"/>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9"/>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9"/>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9"/>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9"/>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9"/>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9"/>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9"/>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9"/>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9"/>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9"/>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9"/>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9"/>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9"/>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9"/>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9"/>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9"/>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9"/>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9"/>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9"/>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9"/>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9"/>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9"/>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9"/>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9"/>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9"/>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9"/>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9"/>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9"/>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9"/>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9"/>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9"/>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9"/>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9"/>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9"/>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9"/>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9"/>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9"/>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9"/>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9"/>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9"/>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9"/>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9"/>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9"/>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9"/>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9"/>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9"/>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9"/>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9"/>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9"/>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9"/>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9"/>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9"/>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9"/>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9"/>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9"/>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9"/>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9"/>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9"/>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9"/>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9"/>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9"/>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9"/>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9"/>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9"/>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9"/>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9"/>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3" name="Google Shape;2903;p9"/>
          <p:cNvGrpSpPr/>
          <p:nvPr/>
        </p:nvGrpSpPr>
        <p:grpSpPr>
          <a:xfrm rot="10800000">
            <a:off x="7682451" y="28707"/>
            <a:ext cx="1140783" cy="5086302"/>
            <a:chOff x="5608825" y="238125"/>
            <a:chExt cx="1174975" cy="5238750"/>
          </a:xfrm>
        </p:grpSpPr>
        <p:sp>
          <p:nvSpPr>
            <p:cNvPr id="2904" name="Google Shape;2904;p9"/>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9"/>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9"/>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9"/>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9"/>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9"/>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9"/>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9"/>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9"/>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9"/>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9"/>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9"/>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9"/>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9"/>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9"/>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9"/>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9"/>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9"/>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9"/>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9"/>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9"/>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9"/>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9"/>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9"/>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9"/>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9"/>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9"/>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9"/>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9"/>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9"/>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9"/>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9"/>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9"/>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9"/>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9"/>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54" name="Shape 2954"/>
        <p:cNvGrpSpPr/>
        <p:nvPr/>
      </p:nvGrpSpPr>
      <p:grpSpPr>
        <a:xfrm>
          <a:off x="0" y="0"/>
          <a:ext cx="0" cy="0"/>
          <a:chOff x="0" y="0"/>
          <a:chExt cx="0" cy="0"/>
        </a:xfrm>
      </p:grpSpPr>
      <p:sp>
        <p:nvSpPr>
          <p:cNvPr id="2955" name="Google Shape;2955;p10"/>
          <p:cNvSpPr txBox="1"/>
          <p:nvPr>
            <p:ph idx="12" type="sldNum"/>
          </p:nvPr>
        </p:nvSpPr>
        <p:spPr>
          <a:xfrm>
            <a:off x="91531" y="472020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0"/>
            <p:cNvSpPr/>
            <p:nvPr/>
          </p:nvSpPr>
          <p:spPr>
            <a:xfrm>
              <a:off x="5307800" y="3886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0"/>
            <p:cNvSpPr/>
            <p:nvPr/>
          </p:nvSpPr>
          <p:spPr>
            <a:xfrm>
              <a:off x="5307800" y="53912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0"/>
            <p:cNvSpPr/>
            <p:nvPr/>
          </p:nvSpPr>
          <p:spPr>
            <a:xfrm>
              <a:off x="5307800" y="6896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0"/>
            <p:cNvSpPr/>
            <p:nvPr/>
          </p:nvSpPr>
          <p:spPr>
            <a:xfrm>
              <a:off x="5307800" y="8401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0"/>
            <p:cNvSpPr/>
            <p:nvPr/>
          </p:nvSpPr>
          <p:spPr>
            <a:xfrm>
              <a:off x="5307800" y="9906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0"/>
            <p:cNvSpPr/>
            <p:nvPr/>
          </p:nvSpPr>
          <p:spPr>
            <a:xfrm>
              <a:off x="5307800" y="11411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0"/>
            <p:cNvSpPr/>
            <p:nvPr/>
          </p:nvSpPr>
          <p:spPr>
            <a:xfrm>
              <a:off x="5307800" y="129170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0"/>
            <p:cNvSpPr/>
            <p:nvPr/>
          </p:nvSpPr>
          <p:spPr>
            <a:xfrm>
              <a:off x="5307800" y="14422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0"/>
            <p:cNvSpPr/>
            <p:nvPr/>
          </p:nvSpPr>
          <p:spPr>
            <a:xfrm>
              <a:off x="5307800" y="15927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0"/>
            <p:cNvSpPr/>
            <p:nvPr/>
          </p:nvSpPr>
          <p:spPr>
            <a:xfrm>
              <a:off x="5307800" y="174322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0"/>
            <p:cNvSpPr/>
            <p:nvPr/>
          </p:nvSpPr>
          <p:spPr>
            <a:xfrm>
              <a:off x="5307800" y="18937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0"/>
            <p:cNvSpPr/>
            <p:nvPr/>
          </p:nvSpPr>
          <p:spPr>
            <a:xfrm>
              <a:off x="5307800" y="20442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0"/>
            <p:cNvSpPr/>
            <p:nvPr/>
          </p:nvSpPr>
          <p:spPr>
            <a:xfrm>
              <a:off x="5307800" y="21947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0"/>
            <p:cNvSpPr/>
            <p:nvPr/>
          </p:nvSpPr>
          <p:spPr>
            <a:xfrm>
              <a:off x="5307800" y="23452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0"/>
            <p:cNvSpPr/>
            <p:nvPr/>
          </p:nvSpPr>
          <p:spPr>
            <a:xfrm>
              <a:off x="5307800" y="24957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0"/>
            <p:cNvSpPr/>
            <p:nvPr/>
          </p:nvSpPr>
          <p:spPr>
            <a:xfrm>
              <a:off x="5307800" y="26462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0"/>
            <p:cNvSpPr/>
            <p:nvPr/>
          </p:nvSpPr>
          <p:spPr>
            <a:xfrm>
              <a:off x="5307800" y="27968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0"/>
            <p:cNvSpPr/>
            <p:nvPr/>
          </p:nvSpPr>
          <p:spPr>
            <a:xfrm>
              <a:off x="5307800" y="294730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0"/>
            <p:cNvSpPr/>
            <p:nvPr/>
          </p:nvSpPr>
          <p:spPr>
            <a:xfrm>
              <a:off x="5307800" y="30978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0"/>
            <p:cNvSpPr/>
            <p:nvPr/>
          </p:nvSpPr>
          <p:spPr>
            <a:xfrm>
              <a:off x="5307800" y="32483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0"/>
            <p:cNvSpPr/>
            <p:nvPr/>
          </p:nvSpPr>
          <p:spPr>
            <a:xfrm>
              <a:off x="5307800" y="33988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0"/>
            <p:cNvSpPr/>
            <p:nvPr/>
          </p:nvSpPr>
          <p:spPr>
            <a:xfrm>
              <a:off x="5307800" y="35493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0"/>
            <p:cNvSpPr/>
            <p:nvPr/>
          </p:nvSpPr>
          <p:spPr>
            <a:xfrm>
              <a:off x="5307800" y="369987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0"/>
            <p:cNvSpPr/>
            <p:nvPr/>
          </p:nvSpPr>
          <p:spPr>
            <a:xfrm>
              <a:off x="5307800" y="38503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0"/>
            <p:cNvSpPr/>
            <p:nvPr/>
          </p:nvSpPr>
          <p:spPr>
            <a:xfrm>
              <a:off x="5307800" y="4000875"/>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0"/>
            <p:cNvSpPr/>
            <p:nvPr/>
          </p:nvSpPr>
          <p:spPr>
            <a:xfrm>
              <a:off x="5307800" y="4151400"/>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0"/>
            <p:cNvSpPr/>
            <p:nvPr/>
          </p:nvSpPr>
          <p:spPr>
            <a:xfrm>
              <a:off x="5307800" y="430190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0"/>
            <p:cNvSpPr/>
            <p:nvPr/>
          </p:nvSpPr>
          <p:spPr>
            <a:xfrm>
              <a:off x="5307800" y="4452425"/>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0"/>
            <p:cNvSpPr/>
            <p:nvPr/>
          </p:nvSpPr>
          <p:spPr>
            <a:xfrm>
              <a:off x="5307800" y="460292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0"/>
            <p:cNvSpPr/>
            <p:nvPr/>
          </p:nvSpPr>
          <p:spPr>
            <a:xfrm>
              <a:off x="5307800" y="4753450"/>
              <a:ext cx="121425" cy="121400"/>
            </a:xfrm>
            <a:custGeom>
              <a:rect b="b" l="l" r="r" t="t"/>
              <a:pathLst>
                <a:path extrusionOk="0" h="4856" w="4857">
                  <a:moveTo>
                    <a:pt x="1" y="0"/>
                  </a:moveTo>
                  <a:lnTo>
                    <a:pt x="1"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0"/>
            <p:cNvSpPr/>
            <p:nvPr/>
          </p:nvSpPr>
          <p:spPr>
            <a:xfrm>
              <a:off x="5307800" y="4903950"/>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0"/>
            <p:cNvSpPr/>
            <p:nvPr/>
          </p:nvSpPr>
          <p:spPr>
            <a:xfrm>
              <a:off x="5307800" y="5054450"/>
              <a:ext cx="121425" cy="121425"/>
            </a:xfrm>
            <a:custGeom>
              <a:rect b="b" l="l" r="r" t="t"/>
              <a:pathLst>
                <a:path extrusionOk="0" h="4857"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0"/>
            <p:cNvSpPr/>
            <p:nvPr/>
          </p:nvSpPr>
          <p:spPr>
            <a:xfrm>
              <a:off x="5307800" y="5204975"/>
              <a:ext cx="121425" cy="121400"/>
            </a:xfrm>
            <a:custGeom>
              <a:rect b="b" l="l" r="r" t="t"/>
              <a:pathLst>
                <a:path extrusionOk="0" h="4856" w="4857">
                  <a:moveTo>
                    <a:pt x="1" y="0"/>
                  </a:moveTo>
                  <a:lnTo>
                    <a:pt x="1"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0"/>
            <p:cNvSpPr/>
            <p:nvPr/>
          </p:nvSpPr>
          <p:spPr>
            <a:xfrm>
              <a:off x="5307800" y="5355475"/>
              <a:ext cx="121425" cy="121400"/>
            </a:xfrm>
            <a:custGeom>
              <a:rect b="b" l="l" r="r" t="t"/>
              <a:pathLst>
                <a:path extrusionOk="0" h="4856" w="4857">
                  <a:moveTo>
                    <a:pt x="1" y="1"/>
                  </a:moveTo>
                  <a:lnTo>
                    <a:pt x="1"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0"/>
            <p:cNvSpPr/>
            <p:nvPr/>
          </p:nvSpPr>
          <p:spPr>
            <a:xfrm>
              <a:off x="5458325" y="23812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0"/>
            <p:cNvSpPr/>
            <p:nvPr/>
          </p:nvSpPr>
          <p:spPr>
            <a:xfrm>
              <a:off x="5458325" y="53912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0"/>
            <p:cNvSpPr/>
            <p:nvPr/>
          </p:nvSpPr>
          <p:spPr>
            <a:xfrm>
              <a:off x="5458325" y="9906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0"/>
            <p:cNvSpPr/>
            <p:nvPr/>
          </p:nvSpPr>
          <p:spPr>
            <a:xfrm>
              <a:off x="5458325" y="11411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0"/>
            <p:cNvSpPr/>
            <p:nvPr/>
          </p:nvSpPr>
          <p:spPr>
            <a:xfrm>
              <a:off x="5458325" y="14422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0"/>
            <p:cNvSpPr/>
            <p:nvPr/>
          </p:nvSpPr>
          <p:spPr>
            <a:xfrm>
              <a:off x="5458325" y="15927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0"/>
            <p:cNvSpPr/>
            <p:nvPr/>
          </p:nvSpPr>
          <p:spPr>
            <a:xfrm>
              <a:off x="5458325" y="2194750"/>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0"/>
            <p:cNvSpPr/>
            <p:nvPr/>
          </p:nvSpPr>
          <p:spPr>
            <a:xfrm>
              <a:off x="5458325" y="23452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0"/>
            <p:cNvSpPr/>
            <p:nvPr/>
          </p:nvSpPr>
          <p:spPr>
            <a:xfrm>
              <a:off x="5458325" y="24957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0"/>
            <p:cNvSpPr/>
            <p:nvPr/>
          </p:nvSpPr>
          <p:spPr>
            <a:xfrm>
              <a:off x="5458325" y="26462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0"/>
            <p:cNvSpPr/>
            <p:nvPr/>
          </p:nvSpPr>
          <p:spPr>
            <a:xfrm>
              <a:off x="5458325" y="294730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0"/>
            <p:cNvSpPr/>
            <p:nvPr/>
          </p:nvSpPr>
          <p:spPr>
            <a:xfrm>
              <a:off x="5458325" y="32483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0"/>
            <p:cNvSpPr/>
            <p:nvPr/>
          </p:nvSpPr>
          <p:spPr>
            <a:xfrm>
              <a:off x="5458325" y="33988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0"/>
            <p:cNvSpPr/>
            <p:nvPr/>
          </p:nvSpPr>
          <p:spPr>
            <a:xfrm>
              <a:off x="5458325" y="3699875"/>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0"/>
            <p:cNvSpPr/>
            <p:nvPr/>
          </p:nvSpPr>
          <p:spPr>
            <a:xfrm>
              <a:off x="5458325" y="38503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0"/>
            <p:cNvSpPr/>
            <p:nvPr/>
          </p:nvSpPr>
          <p:spPr>
            <a:xfrm>
              <a:off x="5458325" y="4000875"/>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0"/>
            <p:cNvSpPr/>
            <p:nvPr/>
          </p:nvSpPr>
          <p:spPr>
            <a:xfrm>
              <a:off x="5458325" y="4151400"/>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0"/>
            <p:cNvSpPr/>
            <p:nvPr/>
          </p:nvSpPr>
          <p:spPr>
            <a:xfrm>
              <a:off x="5458325" y="460292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0"/>
            <p:cNvSpPr/>
            <p:nvPr/>
          </p:nvSpPr>
          <p:spPr>
            <a:xfrm>
              <a:off x="5458325" y="4753450"/>
              <a:ext cx="121400" cy="121400"/>
            </a:xfrm>
            <a:custGeom>
              <a:rect b="b" l="l" r="r" t="t"/>
              <a:pathLst>
                <a:path extrusionOk="0" h="4856" w="4856">
                  <a:moveTo>
                    <a:pt x="0" y="0"/>
                  </a:moveTo>
                  <a:lnTo>
                    <a:pt x="0" y="4855"/>
                  </a:lnTo>
                  <a:lnTo>
                    <a:pt x="4856" y="4855"/>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0"/>
            <p:cNvSpPr/>
            <p:nvPr/>
          </p:nvSpPr>
          <p:spPr>
            <a:xfrm>
              <a:off x="5458325" y="5054450"/>
              <a:ext cx="121400" cy="121425"/>
            </a:xfrm>
            <a:custGeom>
              <a:rect b="b" l="l" r="r" t="t"/>
              <a:pathLst>
                <a:path extrusionOk="0" h="4857"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0"/>
            <p:cNvSpPr/>
            <p:nvPr/>
          </p:nvSpPr>
          <p:spPr>
            <a:xfrm>
              <a:off x="5458325" y="5204975"/>
              <a:ext cx="121400" cy="121400"/>
            </a:xfrm>
            <a:custGeom>
              <a:rect b="b" l="l" r="r" t="t"/>
              <a:pathLst>
                <a:path extrusionOk="0" h="4856" w="4856">
                  <a:moveTo>
                    <a:pt x="0" y="0"/>
                  </a:moveTo>
                  <a:lnTo>
                    <a:pt x="0" y="4856"/>
                  </a:lnTo>
                  <a:lnTo>
                    <a:pt x="4856" y="4856"/>
                  </a:lnTo>
                  <a:lnTo>
                    <a:pt x="48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0"/>
            <p:cNvSpPr/>
            <p:nvPr/>
          </p:nvSpPr>
          <p:spPr>
            <a:xfrm>
              <a:off x="5458325" y="5355475"/>
              <a:ext cx="121400" cy="121400"/>
            </a:xfrm>
            <a:custGeom>
              <a:rect b="b" l="l" r="r" t="t"/>
              <a:pathLst>
                <a:path extrusionOk="0" h="4856" w="4856">
                  <a:moveTo>
                    <a:pt x="0" y="1"/>
                  </a:moveTo>
                  <a:lnTo>
                    <a:pt x="0" y="4856"/>
                  </a:lnTo>
                  <a:lnTo>
                    <a:pt x="4856" y="4856"/>
                  </a:lnTo>
                  <a:lnTo>
                    <a:pt x="485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0"/>
            <p:cNvSpPr/>
            <p:nvPr/>
          </p:nvSpPr>
          <p:spPr>
            <a:xfrm>
              <a:off x="5458325" y="6896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0"/>
            <p:cNvSpPr/>
            <p:nvPr/>
          </p:nvSpPr>
          <p:spPr>
            <a:xfrm>
              <a:off x="5458325" y="8401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0"/>
            <p:cNvSpPr/>
            <p:nvPr/>
          </p:nvSpPr>
          <p:spPr>
            <a:xfrm>
              <a:off x="5458325" y="129170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0"/>
            <p:cNvSpPr/>
            <p:nvPr/>
          </p:nvSpPr>
          <p:spPr>
            <a:xfrm>
              <a:off x="5458325" y="1743225"/>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0"/>
            <p:cNvSpPr/>
            <p:nvPr/>
          </p:nvSpPr>
          <p:spPr>
            <a:xfrm>
              <a:off x="5458325" y="1893725"/>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0"/>
            <p:cNvSpPr/>
            <p:nvPr/>
          </p:nvSpPr>
          <p:spPr>
            <a:xfrm>
              <a:off x="5458325" y="2044250"/>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0"/>
            <p:cNvSpPr/>
            <p:nvPr/>
          </p:nvSpPr>
          <p:spPr>
            <a:xfrm>
              <a:off x="5458325" y="2796800"/>
              <a:ext cx="121400" cy="121400"/>
            </a:xfrm>
            <a:custGeom>
              <a:rect b="b" l="l" r="r" t="t"/>
              <a:pathLst>
                <a:path extrusionOk="0" h="4856" w="4856">
                  <a:moveTo>
                    <a:pt x="0" y="0"/>
                  </a:moveTo>
                  <a:lnTo>
                    <a:pt x="0"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0"/>
            <p:cNvSpPr/>
            <p:nvPr/>
          </p:nvSpPr>
          <p:spPr>
            <a:xfrm>
              <a:off x="5458325" y="30978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0"/>
            <p:cNvSpPr/>
            <p:nvPr/>
          </p:nvSpPr>
          <p:spPr>
            <a:xfrm>
              <a:off x="5458325" y="35493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0"/>
            <p:cNvSpPr/>
            <p:nvPr/>
          </p:nvSpPr>
          <p:spPr>
            <a:xfrm>
              <a:off x="5458325" y="430190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0"/>
            <p:cNvSpPr/>
            <p:nvPr/>
          </p:nvSpPr>
          <p:spPr>
            <a:xfrm>
              <a:off x="5458325" y="445242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0"/>
            <p:cNvSpPr/>
            <p:nvPr/>
          </p:nvSpPr>
          <p:spPr>
            <a:xfrm>
              <a:off x="5458325" y="4903950"/>
              <a:ext cx="121400" cy="121400"/>
            </a:xfrm>
            <a:custGeom>
              <a:rect b="b" l="l" r="r" t="t"/>
              <a:pathLst>
                <a:path extrusionOk="0" h="4856" w="4856">
                  <a:moveTo>
                    <a:pt x="0" y="1"/>
                  </a:moveTo>
                  <a:lnTo>
                    <a:pt x="0"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0"/>
            <p:cNvSpPr/>
            <p:nvPr/>
          </p:nvSpPr>
          <p:spPr>
            <a:xfrm>
              <a:off x="5608825" y="2381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0"/>
            <p:cNvSpPr/>
            <p:nvPr/>
          </p:nvSpPr>
          <p:spPr>
            <a:xfrm>
              <a:off x="5608825" y="53912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0"/>
            <p:cNvSpPr/>
            <p:nvPr/>
          </p:nvSpPr>
          <p:spPr>
            <a:xfrm>
              <a:off x="5608825"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0"/>
            <p:cNvSpPr/>
            <p:nvPr/>
          </p:nvSpPr>
          <p:spPr>
            <a:xfrm>
              <a:off x="5608825" y="8401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0"/>
            <p:cNvSpPr/>
            <p:nvPr/>
          </p:nvSpPr>
          <p:spPr>
            <a:xfrm>
              <a:off x="5608825" y="9906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0"/>
            <p:cNvSpPr/>
            <p:nvPr/>
          </p:nvSpPr>
          <p:spPr>
            <a:xfrm>
              <a:off x="5608825" y="11411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0"/>
            <p:cNvSpPr/>
            <p:nvPr/>
          </p:nvSpPr>
          <p:spPr>
            <a:xfrm>
              <a:off x="5608825" y="129170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0"/>
            <p:cNvSpPr/>
            <p:nvPr/>
          </p:nvSpPr>
          <p:spPr>
            <a:xfrm>
              <a:off x="5608825" y="14422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0"/>
            <p:cNvSpPr/>
            <p:nvPr/>
          </p:nvSpPr>
          <p:spPr>
            <a:xfrm>
              <a:off x="5608825" y="15927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0"/>
            <p:cNvSpPr/>
            <p:nvPr/>
          </p:nvSpPr>
          <p:spPr>
            <a:xfrm>
              <a:off x="5608825" y="174322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0"/>
            <p:cNvSpPr/>
            <p:nvPr/>
          </p:nvSpPr>
          <p:spPr>
            <a:xfrm>
              <a:off x="5608825"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0"/>
            <p:cNvSpPr/>
            <p:nvPr/>
          </p:nvSpPr>
          <p:spPr>
            <a:xfrm>
              <a:off x="5608825" y="20442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0"/>
            <p:cNvSpPr/>
            <p:nvPr/>
          </p:nvSpPr>
          <p:spPr>
            <a:xfrm>
              <a:off x="5608825" y="21947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0"/>
            <p:cNvSpPr/>
            <p:nvPr/>
          </p:nvSpPr>
          <p:spPr>
            <a:xfrm>
              <a:off x="5608825" y="24957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0"/>
            <p:cNvSpPr/>
            <p:nvPr/>
          </p:nvSpPr>
          <p:spPr>
            <a:xfrm>
              <a:off x="560882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0"/>
            <p:cNvSpPr/>
            <p:nvPr/>
          </p:nvSpPr>
          <p:spPr>
            <a:xfrm>
              <a:off x="5608825" y="294730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0"/>
            <p:cNvSpPr/>
            <p:nvPr/>
          </p:nvSpPr>
          <p:spPr>
            <a:xfrm>
              <a:off x="5608825" y="30978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0"/>
            <p:cNvSpPr/>
            <p:nvPr/>
          </p:nvSpPr>
          <p:spPr>
            <a:xfrm>
              <a:off x="5608825" y="32483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0"/>
            <p:cNvSpPr/>
            <p:nvPr/>
          </p:nvSpPr>
          <p:spPr>
            <a:xfrm>
              <a:off x="5608825" y="33988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0"/>
            <p:cNvSpPr/>
            <p:nvPr/>
          </p:nvSpPr>
          <p:spPr>
            <a:xfrm>
              <a:off x="5608825" y="35493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0"/>
            <p:cNvSpPr/>
            <p:nvPr/>
          </p:nvSpPr>
          <p:spPr>
            <a:xfrm>
              <a:off x="5608825" y="369987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0"/>
            <p:cNvSpPr/>
            <p:nvPr/>
          </p:nvSpPr>
          <p:spPr>
            <a:xfrm>
              <a:off x="5608825" y="38503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0"/>
            <p:cNvSpPr/>
            <p:nvPr/>
          </p:nvSpPr>
          <p:spPr>
            <a:xfrm>
              <a:off x="5608825" y="40008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0"/>
            <p:cNvSpPr/>
            <p:nvPr/>
          </p:nvSpPr>
          <p:spPr>
            <a:xfrm>
              <a:off x="5608825" y="430190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0"/>
            <p:cNvSpPr/>
            <p:nvPr/>
          </p:nvSpPr>
          <p:spPr>
            <a:xfrm>
              <a:off x="5608825" y="4452425"/>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0"/>
            <p:cNvSpPr/>
            <p:nvPr/>
          </p:nvSpPr>
          <p:spPr>
            <a:xfrm>
              <a:off x="5608825" y="46029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0"/>
            <p:cNvSpPr/>
            <p:nvPr/>
          </p:nvSpPr>
          <p:spPr>
            <a:xfrm>
              <a:off x="5608825" y="47534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0"/>
            <p:cNvSpPr/>
            <p:nvPr/>
          </p:nvSpPr>
          <p:spPr>
            <a:xfrm>
              <a:off x="5608825" y="4903950"/>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0"/>
            <p:cNvSpPr/>
            <p:nvPr/>
          </p:nvSpPr>
          <p:spPr>
            <a:xfrm>
              <a:off x="5608825" y="5054450"/>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0"/>
            <p:cNvSpPr/>
            <p:nvPr/>
          </p:nvSpPr>
          <p:spPr>
            <a:xfrm>
              <a:off x="560882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0"/>
            <p:cNvSpPr/>
            <p:nvPr/>
          </p:nvSpPr>
          <p:spPr>
            <a:xfrm>
              <a:off x="5608825" y="535547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0"/>
            <p:cNvSpPr/>
            <p:nvPr/>
          </p:nvSpPr>
          <p:spPr>
            <a:xfrm>
              <a:off x="5759350" y="23812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0"/>
            <p:cNvSpPr/>
            <p:nvPr/>
          </p:nvSpPr>
          <p:spPr>
            <a:xfrm>
              <a:off x="5759350" y="8401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0"/>
            <p:cNvSpPr/>
            <p:nvPr/>
          </p:nvSpPr>
          <p:spPr>
            <a:xfrm>
              <a:off x="5759350" y="11411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0"/>
            <p:cNvSpPr/>
            <p:nvPr/>
          </p:nvSpPr>
          <p:spPr>
            <a:xfrm>
              <a:off x="5759350" y="14422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0"/>
            <p:cNvSpPr/>
            <p:nvPr/>
          </p:nvSpPr>
          <p:spPr>
            <a:xfrm>
              <a:off x="5759350" y="189372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0"/>
            <p:cNvSpPr/>
            <p:nvPr/>
          </p:nvSpPr>
          <p:spPr>
            <a:xfrm>
              <a:off x="5759350" y="24957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0"/>
            <p:cNvSpPr/>
            <p:nvPr/>
          </p:nvSpPr>
          <p:spPr>
            <a:xfrm>
              <a:off x="5759350" y="2646275"/>
              <a:ext cx="121400" cy="121425"/>
            </a:xfrm>
            <a:custGeom>
              <a:rect b="b" l="l" r="r" t="t"/>
              <a:pathLst>
                <a:path extrusionOk="0" h="4857"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0"/>
            <p:cNvSpPr/>
            <p:nvPr/>
          </p:nvSpPr>
          <p:spPr>
            <a:xfrm>
              <a:off x="5759350" y="3699875"/>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0"/>
            <p:cNvSpPr/>
            <p:nvPr/>
          </p:nvSpPr>
          <p:spPr>
            <a:xfrm>
              <a:off x="5759350" y="4151400"/>
              <a:ext cx="121400" cy="121400"/>
            </a:xfrm>
            <a:custGeom>
              <a:rect b="b" l="l" r="r" t="t"/>
              <a:pathLst>
                <a:path extrusionOk="0" h="4856" w="4856">
                  <a:moveTo>
                    <a:pt x="0" y="0"/>
                  </a:moveTo>
                  <a:lnTo>
                    <a:pt x="0" y="4856"/>
                  </a:lnTo>
                  <a:lnTo>
                    <a:pt x="4855" y="4856"/>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0"/>
            <p:cNvSpPr/>
            <p:nvPr/>
          </p:nvSpPr>
          <p:spPr>
            <a:xfrm>
              <a:off x="5759350" y="4903950"/>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0"/>
            <p:cNvSpPr/>
            <p:nvPr/>
          </p:nvSpPr>
          <p:spPr>
            <a:xfrm>
              <a:off x="5759350" y="5355475"/>
              <a:ext cx="121400" cy="121400"/>
            </a:xfrm>
            <a:custGeom>
              <a:rect b="b" l="l" r="r" t="t"/>
              <a:pathLst>
                <a:path extrusionOk="0" h="4856" w="4856">
                  <a:moveTo>
                    <a:pt x="0" y="1"/>
                  </a:moveTo>
                  <a:lnTo>
                    <a:pt x="0" y="4856"/>
                  </a:lnTo>
                  <a:lnTo>
                    <a:pt x="4855" y="4856"/>
                  </a:lnTo>
                  <a:lnTo>
                    <a:pt x="48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0"/>
            <p:cNvSpPr/>
            <p:nvPr/>
          </p:nvSpPr>
          <p:spPr>
            <a:xfrm>
              <a:off x="5909850" y="689650"/>
              <a:ext cx="121400" cy="121400"/>
            </a:xfrm>
            <a:custGeom>
              <a:rect b="b" l="l" r="r" t="t"/>
              <a:pathLst>
                <a:path extrusionOk="0" h="4856" w="4856">
                  <a:moveTo>
                    <a:pt x="1" y="0"/>
                  </a:moveTo>
                  <a:lnTo>
                    <a:pt x="1"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0"/>
            <p:cNvSpPr/>
            <p:nvPr/>
          </p:nvSpPr>
          <p:spPr>
            <a:xfrm>
              <a:off x="5909850" y="1893725"/>
              <a:ext cx="121400" cy="121400"/>
            </a:xfrm>
            <a:custGeom>
              <a:rect b="b" l="l" r="r" t="t"/>
              <a:pathLst>
                <a:path extrusionOk="0" h="4856"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0"/>
            <p:cNvSpPr/>
            <p:nvPr/>
          </p:nvSpPr>
          <p:spPr>
            <a:xfrm>
              <a:off x="5909850" y="2796800"/>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0"/>
            <p:cNvSpPr/>
            <p:nvPr/>
          </p:nvSpPr>
          <p:spPr>
            <a:xfrm>
              <a:off x="6060375" y="4753450"/>
              <a:ext cx="121400" cy="121400"/>
            </a:xfrm>
            <a:custGeom>
              <a:rect b="b" l="l" r="r" t="t"/>
              <a:pathLst>
                <a:path extrusionOk="0" h="4856" w="4856">
                  <a:moveTo>
                    <a:pt x="0" y="0"/>
                  </a:moveTo>
                  <a:lnTo>
                    <a:pt x="0" y="4855"/>
                  </a:lnTo>
                  <a:lnTo>
                    <a:pt x="4855" y="4855"/>
                  </a:lnTo>
                  <a:lnTo>
                    <a:pt x="48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0"/>
            <p:cNvSpPr/>
            <p:nvPr/>
          </p:nvSpPr>
          <p:spPr>
            <a:xfrm>
              <a:off x="6210875" y="2646275"/>
              <a:ext cx="121400" cy="121425"/>
            </a:xfrm>
            <a:custGeom>
              <a:rect b="b" l="l" r="r" t="t"/>
              <a:pathLst>
                <a:path extrusionOk="0" h="4857" w="4856">
                  <a:moveTo>
                    <a:pt x="1" y="1"/>
                  </a:moveTo>
                  <a:lnTo>
                    <a:pt x="1" y="4856"/>
                  </a:lnTo>
                  <a:lnTo>
                    <a:pt x="4856" y="4856"/>
                  </a:lnTo>
                  <a:lnTo>
                    <a:pt x="48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0"/>
            <p:cNvSpPr/>
            <p:nvPr/>
          </p:nvSpPr>
          <p:spPr>
            <a:xfrm>
              <a:off x="6210875" y="5204975"/>
              <a:ext cx="121400" cy="121400"/>
            </a:xfrm>
            <a:custGeom>
              <a:rect b="b" l="l" r="r" t="t"/>
              <a:pathLst>
                <a:path extrusionOk="0" h="4856" w="4856">
                  <a:moveTo>
                    <a:pt x="1" y="0"/>
                  </a:moveTo>
                  <a:lnTo>
                    <a:pt x="1" y="4856"/>
                  </a:lnTo>
                  <a:lnTo>
                    <a:pt x="4856" y="4856"/>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0"/>
            <p:cNvSpPr/>
            <p:nvPr/>
          </p:nvSpPr>
          <p:spPr>
            <a:xfrm>
              <a:off x="6511900" y="990675"/>
              <a:ext cx="121400" cy="121400"/>
            </a:xfrm>
            <a:custGeom>
              <a:rect b="b" l="l" r="r" t="t"/>
              <a:pathLst>
                <a:path extrusionOk="0" h="4856" w="4856">
                  <a:moveTo>
                    <a:pt x="0" y="0"/>
                  </a:moveTo>
                  <a:lnTo>
                    <a:pt x="0" y="4855"/>
                  </a:lnTo>
                  <a:lnTo>
                    <a:pt x="4856" y="4855"/>
                  </a:lnTo>
                  <a:lnTo>
                    <a:pt x="485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0"/>
            <p:cNvSpPr/>
            <p:nvPr/>
          </p:nvSpPr>
          <p:spPr>
            <a:xfrm>
              <a:off x="5759350"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0"/>
            <p:cNvSpPr/>
            <p:nvPr/>
          </p:nvSpPr>
          <p:spPr>
            <a:xfrm>
              <a:off x="5759350"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0"/>
            <p:cNvSpPr/>
            <p:nvPr/>
          </p:nvSpPr>
          <p:spPr>
            <a:xfrm>
              <a:off x="5759350"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0"/>
            <p:cNvSpPr/>
            <p:nvPr/>
          </p:nvSpPr>
          <p:spPr>
            <a:xfrm>
              <a:off x="5759350"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0"/>
            <p:cNvSpPr/>
            <p:nvPr/>
          </p:nvSpPr>
          <p:spPr>
            <a:xfrm>
              <a:off x="5759350"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0"/>
            <p:cNvSpPr/>
            <p:nvPr/>
          </p:nvSpPr>
          <p:spPr>
            <a:xfrm>
              <a:off x="5759350"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0"/>
            <p:cNvSpPr/>
            <p:nvPr/>
          </p:nvSpPr>
          <p:spPr>
            <a:xfrm>
              <a:off x="5909850" y="3886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0"/>
            <p:cNvSpPr/>
            <p:nvPr/>
          </p:nvSpPr>
          <p:spPr>
            <a:xfrm>
              <a:off x="5909850"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0"/>
            <p:cNvSpPr/>
            <p:nvPr/>
          </p:nvSpPr>
          <p:spPr>
            <a:xfrm>
              <a:off x="5909850"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0"/>
            <p:cNvSpPr/>
            <p:nvPr/>
          </p:nvSpPr>
          <p:spPr>
            <a:xfrm>
              <a:off x="5909850" y="14422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0"/>
            <p:cNvSpPr/>
            <p:nvPr/>
          </p:nvSpPr>
          <p:spPr>
            <a:xfrm>
              <a:off x="5909850" y="174322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0"/>
            <p:cNvSpPr/>
            <p:nvPr/>
          </p:nvSpPr>
          <p:spPr>
            <a:xfrm>
              <a:off x="5909850"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0"/>
            <p:cNvSpPr/>
            <p:nvPr/>
          </p:nvSpPr>
          <p:spPr>
            <a:xfrm>
              <a:off x="590985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0"/>
            <p:cNvSpPr/>
            <p:nvPr/>
          </p:nvSpPr>
          <p:spPr>
            <a:xfrm>
              <a:off x="5909850" y="29473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0"/>
            <p:cNvSpPr/>
            <p:nvPr/>
          </p:nvSpPr>
          <p:spPr>
            <a:xfrm>
              <a:off x="5909850"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0"/>
            <p:cNvSpPr/>
            <p:nvPr/>
          </p:nvSpPr>
          <p:spPr>
            <a:xfrm>
              <a:off x="5909850" y="32483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0"/>
            <p:cNvSpPr/>
            <p:nvPr/>
          </p:nvSpPr>
          <p:spPr>
            <a:xfrm>
              <a:off x="5909850"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0"/>
            <p:cNvSpPr/>
            <p:nvPr/>
          </p:nvSpPr>
          <p:spPr>
            <a:xfrm>
              <a:off x="5909850" y="36998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0"/>
            <p:cNvSpPr/>
            <p:nvPr/>
          </p:nvSpPr>
          <p:spPr>
            <a:xfrm>
              <a:off x="5909850" y="38503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0"/>
            <p:cNvSpPr/>
            <p:nvPr/>
          </p:nvSpPr>
          <p:spPr>
            <a:xfrm>
              <a:off x="5909850"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0"/>
            <p:cNvSpPr/>
            <p:nvPr/>
          </p:nvSpPr>
          <p:spPr>
            <a:xfrm>
              <a:off x="5909850"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0"/>
            <p:cNvSpPr/>
            <p:nvPr/>
          </p:nvSpPr>
          <p:spPr>
            <a:xfrm>
              <a:off x="5909850"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0"/>
            <p:cNvSpPr/>
            <p:nvPr/>
          </p:nvSpPr>
          <p:spPr>
            <a:xfrm>
              <a:off x="5909850"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0"/>
            <p:cNvSpPr/>
            <p:nvPr/>
          </p:nvSpPr>
          <p:spPr>
            <a:xfrm>
              <a:off x="5909850"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0"/>
            <p:cNvSpPr/>
            <p:nvPr/>
          </p:nvSpPr>
          <p:spPr>
            <a:xfrm>
              <a:off x="5909850" y="5204975"/>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0"/>
            <p:cNvSpPr/>
            <p:nvPr/>
          </p:nvSpPr>
          <p:spPr>
            <a:xfrm>
              <a:off x="6060375" y="53912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0"/>
            <p:cNvSpPr/>
            <p:nvPr/>
          </p:nvSpPr>
          <p:spPr>
            <a:xfrm>
              <a:off x="6060375" y="6896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0"/>
            <p:cNvSpPr/>
            <p:nvPr/>
          </p:nvSpPr>
          <p:spPr>
            <a:xfrm>
              <a:off x="6060375" y="9906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0"/>
            <p:cNvSpPr/>
            <p:nvPr/>
          </p:nvSpPr>
          <p:spPr>
            <a:xfrm>
              <a:off x="6060375" y="129170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0"/>
            <p:cNvSpPr/>
            <p:nvPr/>
          </p:nvSpPr>
          <p:spPr>
            <a:xfrm>
              <a:off x="6060375" y="14422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0"/>
            <p:cNvSpPr/>
            <p:nvPr/>
          </p:nvSpPr>
          <p:spPr>
            <a:xfrm>
              <a:off x="6060375" y="15927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0"/>
            <p:cNvSpPr/>
            <p:nvPr/>
          </p:nvSpPr>
          <p:spPr>
            <a:xfrm>
              <a:off x="6060375" y="174322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0"/>
            <p:cNvSpPr/>
            <p:nvPr/>
          </p:nvSpPr>
          <p:spPr>
            <a:xfrm>
              <a:off x="6060375" y="21947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0"/>
            <p:cNvSpPr/>
            <p:nvPr/>
          </p:nvSpPr>
          <p:spPr>
            <a:xfrm>
              <a:off x="6060375" y="234527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0"/>
            <p:cNvSpPr/>
            <p:nvPr/>
          </p:nvSpPr>
          <p:spPr>
            <a:xfrm>
              <a:off x="6060375" y="24957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0"/>
            <p:cNvSpPr/>
            <p:nvPr/>
          </p:nvSpPr>
          <p:spPr>
            <a:xfrm>
              <a:off x="6060375" y="2646275"/>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0"/>
            <p:cNvSpPr/>
            <p:nvPr/>
          </p:nvSpPr>
          <p:spPr>
            <a:xfrm>
              <a:off x="6060375" y="27968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0"/>
            <p:cNvSpPr/>
            <p:nvPr/>
          </p:nvSpPr>
          <p:spPr>
            <a:xfrm>
              <a:off x="6060375" y="294730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0"/>
            <p:cNvSpPr/>
            <p:nvPr/>
          </p:nvSpPr>
          <p:spPr>
            <a:xfrm>
              <a:off x="6060375" y="30978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0"/>
            <p:cNvSpPr/>
            <p:nvPr/>
          </p:nvSpPr>
          <p:spPr>
            <a:xfrm>
              <a:off x="6060375" y="32483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0"/>
            <p:cNvSpPr/>
            <p:nvPr/>
          </p:nvSpPr>
          <p:spPr>
            <a:xfrm>
              <a:off x="6060375" y="3398850"/>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0"/>
            <p:cNvSpPr/>
            <p:nvPr/>
          </p:nvSpPr>
          <p:spPr>
            <a:xfrm>
              <a:off x="6060375" y="35493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0"/>
            <p:cNvSpPr/>
            <p:nvPr/>
          </p:nvSpPr>
          <p:spPr>
            <a:xfrm>
              <a:off x="6060375" y="38503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0"/>
            <p:cNvSpPr/>
            <p:nvPr/>
          </p:nvSpPr>
          <p:spPr>
            <a:xfrm>
              <a:off x="6060375" y="4151400"/>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0"/>
            <p:cNvSpPr/>
            <p:nvPr/>
          </p:nvSpPr>
          <p:spPr>
            <a:xfrm>
              <a:off x="6060375" y="430190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0"/>
            <p:cNvSpPr/>
            <p:nvPr/>
          </p:nvSpPr>
          <p:spPr>
            <a:xfrm>
              <a:off x="6060375" y="4452425"/>
              <a:ext cx="121400" cy="121400"/>
            </a:xfrm>
            <a:custGeom>
              <a:rect b="b" l="l" r="r" t="t"/>
              <a:pathLst>
                <a:path extrusionOk="0" h="4856" w="4856">
                  <a:moveTo>
                    <a:pt x="0" y="0"/>
                  </a:moveTo>
                  <a:lnTo>
                    <a:pt x="0" y="4855"/>
                  </a:lnTo>
                  <a:lnTo>
                    <a:pt x="4855" y="4855"/>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0"/>
            <p:cNvSpPr/>
            <p:nvPr/>
          </p:nvSpPr>
          <p:spPr>
            <a:xfrm>
              <a:off x="6060375" y="460292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0"/>
            <p:cNvSpPr/>
            <p:nvPr/>
          </p:nvSpPr>
          <p:spPr>
            <a:xfrm>
              <a:off x="6060375" y="4903950"/>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0"/>
            <p:cNvSpPr/>
            <p:nvPr/>
          </p:nvSpPr>
          <p:spPr>
            <a:xfrm>
              <a:off x="6060375" y="5054450"/>
              <a:ext cx="121400" cy="121425"/>
            </a:xfrm>
            <a:custGeom>
              <a:rect b="b" l="l" r="r" t="t"/>
              <a:pathLst>
                <a:path extrusionOk="0" h="4857"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0"/>
            <p:cNvSpPr/>
            <p:nvPr/>
          </p:nvSpPr>
          <p:spPr>
            <a:xfrm>
              <a:off x="6060375" y="5204975"/>
              <a:ext cx="121400" cy="121400"/>
            </a:xfrm>
            <a:custGeom>
              <a:rect b="b" l="l" r="r" t="t"/>
              <a:pathLst>
                <a:path extrusionOk="0" h="4856" w="4856">
                  <a:moveTo>
                    <a:pt x="0" y="0"/>
                  </a:moveTo>
                  <a:lnTo>
                    <a:pt x="0" y="4856"/>
                  </a:lnTo>
                  <a:lnTo>
                    <a:pt x="4855" y="4856"/>
                  </a:lnTo>
                  <a:lnTo>
                    <a:pt x="48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0"/>
            <p:cNvSpPr/>
            <p:nvPr/>
          </p:nvSpPr>
          <p:spPr>
            <a:xfrm>
              <a:off x="6060375" y="5355475"/>
              <a:ext cx="121400" cy="121400"/>
            </a:xfrm>
            <a:custGeom>
              <a:rect b="b" l="l" r="r" t="t"/>
              <a:pathLst>
                <a:path extrusionOk="0" h="4856" w="4856">
                  <a:moveTo>
                    <a:pt x="0" y="1"/>
                  </a:moveTo>
                  <a:lnTo>
                    <a:pt x="0" y="4856"/>
                  </a:lnTo>
                  <a:lnTo>
                    <a:pt x="4855" y="4856"/>
                  </a:lnTo>
                  <a:lnTo>
                    <a:pt x="485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0"/>
            <p:cNvSpPr/>
            <p:nvPr/>
          </p:nvSpPr>
          <p:spPr>
            <a:xfrm>
              <a:off x="6210875" y="53912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0"/>
            <p:cNvSpPr/>
            <p:nvPr/>
          </p:nvSpPr>
          <p:spPr>
            <a:xfrm>
              <a:off x="6210875" y="99067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0"/>
            <p:cNvSpPr/>
            <p:nvPr/>
          </p:nvSpPr>
          <p:spPr>
            <a:xfrm>
              <a:off x="6210875" y="11411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0"/>
            <p:cNvSpPr/>
            <p:nvPr/>
          </p:nvSpPr>
          <p:spPr>
            <a:xfrm>
              <a:off x="6210875" y="129170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0"/>
            <p:cNvSpPr/>
            <p:nvPr/>
          </p:nvSpPr>
          <p:spPr>
            <a:xfrm>
              <a:off x="6210875"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0"/>
            <p:cNvSpPr/>
            <p:nvPr/>
          </p:nvSpPr>
          <p:spPr>
            <a:xfrm>
              <a:off x="6210875" y="18937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0"/>
            <p:cNvSpPr/>
            <p:nvPr/>
          </p:nvSpPr>
          <p:spPr>
            <a:xfrm>
              <a:off x="6210875" y="20442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0"/>
            <p:cNvSpPr/>
            <p:nvPr/>
          </p:nvSpPr>
          <p:spPr>
            <a:xfrm>
              <a:off x="6210875" y="21947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0"/>
            <p:cNvSpPr/>
            <p:nvPr/>
          </p:nvSpPr>
          <p:spPr>
            <a:xfrm>
              <a:off x="6210875" y="249577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0"/>
            <p:cNvSpPr/>
            <p:nvPr/>
          </p:nvSpPr>
          <p:spPr>
            <a:xfrm>
              <a:off x="6210875" y="27968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0"/>
            <p:cNvSpPr/>
            <p:nvPr/>
          </p:nvSpPr>
          <p:spPr>
            <a:xfrm>
              <a:off x="6210875" y="30978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0"/>
            <p:cNvSpPr/>
            <p:nvPr/>
          </p:nvSpPr>
          <p:spPr>
            <a:xfrm>
              <a:off x="6210875" y="33988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0"/>
            <p:cNvSpPr/>
            <p:nvPr/>
          </p:nvSpPr>
          <p:spPr>
            <a:xfrm>
              <a:off x="6210875" y="35493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0"/>
            <p:cNvSpPr/>
            <p:nvPr/>
          </p:nvSpPr>
          <p:spPr>
            <a:xfrm>
              <a:off x="6210875" y="40008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0"/>
            <p:cNvSpPr/>
            <p:nvPr/>
          </p:nvSpPr>
          <p:spPr>
            <a:xfrm>
              <a:off x="6210875" y="4151400"/>
              <a:ext cx="121400" cy="121400"/>
            </a:xfrm>
            <a:custGeom>
              <a:rect b="b" l="l" r="r" t="t"/>
              <a:pathLst>
                <a:path extrusionOk="0" h="4856" w="4856">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0"/>
            <p:cNvSpPr/>
            <p:nvPr/>
          </p:nvSpPr>
          <p:spPr>
            <a:xfrm>
              <a:off x="6210875" y="430190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0"/>
            <p:cNvSpPr/>
            <p:nvPr/>
          </p:nvSpPr>
          <p:spPr>
            <a:xfrm>
              <a:off x="6210875" y="4452425"/>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0"/>
            <p:cNvSpPr/>
            <p:nvPr/>
          </p:nvSpPr>
          <p:spPr>
            <a:xfrm>
              <a:off x="6210875" y="4602925"/>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0"/>
            <p:cNvSpPr/>
            <p:nvPr/>
          </p:nvSpPr>
          <p:spPr>
            <a:xfrm>
              <a:off x="6210875" y="4903950"/>
              <a:ext cx="121400" cy="121400"/>
            </a:xfrm>
            <a:custGeom>
              <a:rect b="b" l="l" r="r" t="t"/>
              <a:pathLst>
                <a:path extrusionOk="0" h="4856"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0"/>
            <p:cNvSpPr/>
            <p:nvPr/>
          </p:nvSpPr>
          <p:spPr>
            <a:xfrm>
              <a:off x="6210875" y="505445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0"/>
            <p:cNvSpPr/>
            <p:nvPr/>
          </p:nvSpPr>
          <p:spPr>
            <a:xfrm>
              <a:off x="6361375" y="38862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0"/>
            <p:cNvSpPr/>
            <p:nvPr/>
          </p:nvSpPr>
          <p:spPr>
            <a:xfrm>
              <a:off x="6361375" y="539125"/>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0"/>
            <p:cNvSpPr/>
            <p:nvPr/>
          </p:nvSpPr>
          <p:spPr>
            <a:xfrm>
              <a:off x="6361375" y="9906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0"/>
            <p:cNvSpPr/>
            <p:nvPr/>
          </p:nvSpPr>
          <p:spPr>
            <a:xfrm>
              <a:off x="6361375" y="129170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0"/>
            <p:cNvSpPr/>
            <p:nvPr/>
          </p:nvSpPr>
          <p:spPr>
            <a:xfrm>
              <a:off x="6361375" y="159270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0"/>
            <p:cNvSpPr/>
            <p:nvPr/>
          </p:nvSpPr>
          <p:spPr>
            <a:xfrm>
              <a:off x="6361375" y="20442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0"/>
            <p:cNvSpPr/>
            <p:nvPr/>
          </p:nvSpPr>
          <p:spPr>
            <a:xfrm>
              <a:off x="6361375" y="23452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0"/>
            <p:cNvSpPr/>
            <p:nvPr/>
          </p:nvSpPr>
          <p:spPr>
            <a:xfrm>
              <a:off x="6361375" y="27968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0"/>
            <p:cNvSpPr/>
            <p:nvPr/>
          </p:nvSpPr>
          <p:spPr>
            <a:xfrm>
              <a:off x="6361375" y="309782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0"/>
            <p:cNvSpPr/>
            <p:nvPr/>
          </p:nvSpPr>
          <p:spPr>
            <a:xfrm>
              <a:off x="6361375" y="3248325"/>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0"/>
            <p:cNvSpPr/>
            <p:nvPr/>
          </p:nvSpPr>
          <p:spPr>
            <a:xfrm>
              <a:off x="6361375" y="354935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0"/>
            <p:cNvSpPr/>
            <p:nvPr/>
          </p:nvSpPr>
          <p:spPr>
            <a:xfrm>
              <a:off x="6361375" y="3699875"/>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0"/>
            <p:cNvSpPr/>
            <p:nvPr/>
          </p:nvSpPr>
          <p:spPr>
            <a:xfrm>
              <a:off x="6361375" y="38503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0"/>
            <p:cNvSpPr/>
            <p:nvPr/>
          </p:nvSpPr>
          <p:spPr>
            <a:xfrm>
              <a:off x="6361375" y="4151400"/>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0"/>
            <p:cNvSpPr/>
            <p:nvPr/>
          </p:nvSpPr>
          <p:spPr>
            <a:xfrm>
              <a:off x="6361375" y="4301900"/>
              <a:ext cx="121425" cy="121400"/>
            </a:xfrm>
            <a:custGeom>
              <a:rect b="b" l="l" r="r" t="t"/>
              <a:pathLst>
                <a:path extrusionOk="0" h="4856"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0"/>
            <p:cNvSpPr/>
            <p:nvPr/>
          </p:nvSpPr>
          <p:spPr>
            <a:xfrm>
              <a:off x="6361375" y="4753450"/>
              <a:ext cx="121425" cy="121400"/>
            </a:xfrm>
            <a:custGeom>
              <a:rect b="b" l="l" r="r" t="t"/>
              <a:pathLst>
                <a:path extrusionOk="0" h="4856" w="4857">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0"/>
            <p:cNvSpPr/>
            <p:nvPr/>
          </p:nvSpPr>
          <p:spPr>
            <a:xfrm>
              <a:off x="6361375" y="5054450"/>
              <a:ext cx="121425" cy="121425"/>
            </a:xfrm>
            <a:custGeom>
              <a:rect b="b" l="l" r="r" t="t"/>
              <a:pathLst>
                <a:path extrusionOk="0" h="4857" w="4857">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0"/>
            <p:cNvSpPr/>
            <p:nvPr/>
          </p:nvSpPr>
          <p:spPr>
            <a:xfrm>
              <a:off x="6361375" y="5204975"/>
              <a:ext cx="121425" cy="121400"/>
            </a:xfrm>
            <a:custGeom>
              <a:rect b="b" l="l" r="r" t="t"/>
              <a:pathLst>
                <a:path extrusionOk="0" h="4856" w="4857">
                  <a:moveTo>
                    <a:pt x="1" y="0"/>
                  </a:moveTo>
                  <a:lnTo>
                    <a:pt x="1"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0"/>
            <p:cNvSpPr/>
            <p:nvPr/>
          </p:nvSpPr>
          <p:spPr>
            <a:xfrm>
              <a:off x="6511900" y="38862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0"/>
            <p:cNvSpPr/>
            <p:nvPr/>
          </p:nvSpPr>
          <p:spPr>
            <a:xfrm>
              <a:off x="6511900" y="129170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0"/>
            <p:cNvSpPr/>
            <p:nvPr/>
          </p:nvSpPr>
          <p:spPr>
            <a:xfrm>
              <a:off x="6511900" y="2044250"/>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0"/>
            <p:cNvSpPr/>
            <p:nvPr/>
          </p:nvSpPr>
          <p:spPr>
            <a:xfrm>
              <a:off x="6511900" y="2796800"/>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0"/>
            <p:cNvSpPr/>
            <p:nvPr/>
          </p:nvSpPr>
          <p:spPr>
            <a:xfrm>
              <a:off x="6511900" y="369987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0"/>
            <p:cNvSpPr/>
            <p:nvPr/>
          </p:nvSpPr>
          <p:spPr>
            <a:xfrm>
              <a:off x="6511900" y="4452425"/>
              <a:ext cx="121400" cy="121400"/>
            </a:xfrm>
            <a:custGeom>
              <a:rect b="b" l="l" r="r" t="t"/>
              <a:pathLst>
                <a:path extrusionOk="0" h="4856" w="4856">
                  <a:moveTo>
                    <a:pt x="0" y="0"/>
                  </a:moveTo>
                  <a:lnTo>
                    <a:pt x="0"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0"/>
            <p:cNvSpPr/>
            <p:nvPr/>
          </p:nvSpPr>
          <p:spPr>
            <a:xfrm>
              <a:off x="6511900" y="4602925"/>
              <a:ext cx="121400" cy="121400"/>
            </a:xfrm>
            <a:custGeom>
              <a:rect b="b" l="l" r="r" t="t"/>
              <a:pathLst>
                <a:path extrusionOk="0" h="4856" w="4856">
                  <a:moveTo>
                    <a:pt x="0" y="1"/>
                  </a:moveTo>
                  <a:lnTo>
                    <a:pt x="0"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0"/>
            <p:cNvSpPr/>
            <p:nvPr/>
          </p:nvSpPr>
          <p:spPr>
            <a:xfrm>
              <a:off x="6511900" y="5204975"/>
              <a:ext cx="121400" cy="121400"/>
            </a:xfrm>
            <a:custGeom>
              <a:rect b="b" l="l" r="r" t="t"/>
              <a:pathLst>
                <a:path extrusionOk="0" h="4856" w="4856">
                  <a:moveTo>
                    <a:pt x="0" y="0"/>
                  </a:moveTo>
                  <a:lnTo>
                    <a:pt x="0" y="4856"/>
                  </a:lnTo>
                  <a:lnTo>
                    <a:pt x="4856" y="4856"/>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0"/>
            <p:cNvSpPr/>
            <p:nvPr/>
          </p:nvSpPr>
          <p:spPr>
            <a:xfrm>
              <a:off x="6662400" y="689650"/>
              <a:ext cx="121400" cy="121400"/>
            </a:xfrm>
            <a:custGeom>
              <a:rect b="b" l="l" r="r" t="t"/>
              <a:pathLst>
                <a:path extrusionOk="0" h="4856" w="4856">
                  <a:moveTo>
                    <a:pt x="1" y="0"/>
                  </a:moveTo>
                  <a:lnTo>
                    <a:pt x="1" y="4855"/>
                  </a:lnTo>
                  <a:lnTo>
                    <a:pt x="4856" y="4855"/>
                  </a:lnTo>
                  <a:lnTo>
                    <a:pt x="48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0"/>
            <p:cNvSpPr/>
            <p:nvPr/>
          </p:nvSpPr>
          <p:spPr>
            <a:xfrm>
              <a:off x="6662400" y="1592700"/>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0"/>
            <p:cNvSpPr/>
            <p:nvPr/>
          </p:nvSpPr>
          <p:spPr>
            <a:xfrm>
              <a:off x="6662400" y="2646275"/>
              <a:ext cx="121400" cy="121425"/>
            </a:xfrm>
            <a:custGeom>
              <a:rect b="b" l="l" r="r" t="t"/>
              <a:pathLst>
                <a:path extrusionOk="0" h="4857" w="4856">
                  <a:moveTo>
                    <a:pt x="1" y="1"/>
                  </a:moveTo>
                  <a:lnTo>
                    <a:pt x="1" y="4856"/>
                  </a:lnTo>
                  <a:lnTo>
                    <a:pt x="4856" y="4856"/>
                  </a:lnTo>
                  <a:lnTo>
                    <a:pt x="48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0"/>
            <p:cNvSpPr/>
            <p:nvPr/>
          </p:nvSpPr>
          <p:spPr>
            <a:xfrm>
              <a:off x="560882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0"/>
            <p:cNvSpPr/>
            <p:nvPr/>
          </p:nvSpPr>
          <p:spPr>
            <a:xfrm>
              <a:off x="5608825" y="27968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0"/>
            <p:cNvSpPr/>
            <p:nvPr/>
          </p:nvSpPr>
          <p:spPr>
            <a:xfrm>
              <a:off x="5608825"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0"/>
            <p:cNvSpPr/>
            <p:nvPr/>
          </p:nvSpPr>
          <p:spPr>
            <a:xfrm>
              <a:off x="5759350"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0"/>
            <p:cNvSpPr/>
            <p:nvPr/>
          </p:nvSpPr>
          <p:spPr>
            <a:xfrm>
              <a:off x="5759350" y="6896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0"/>
            <p:cNvSpPr/>
            <p:nvPr/>
          </p:nvSpPr>
          <p:spPr>
            <a:xfrm>
              <a:off x="5759350" y="9906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0"/>
            <p:cNvSpPr/>
            <p:nvPr/>
          </p:nvSpPr>
          <p:spPr>
            <a:xfrm>
              <a:off x="5759350" y="15927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0"/>
            <p:cNvSpPr/>
            <p:nvPr/>
          </p:nvSpPr>
          <p:spPr>
            <a:xfrm>
              <a:off x="5759350" y="17432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0"/>
            <p:cNvSpPr/>
            <p:nvPr/>
          </p:nvSpPr>
          <p:spPr>
            <a:xfrm>
              <a:off x="5759350"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0"/>
            <p:cNvSpPr/>
            <p:nvPr/>
          </p:nvSpPr>
          <p:spPr>
            <a:xfrm>
              <a:off x="5759350" y="21947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0"/>
            <p:cNvSpPr/>
            <p:nvPr/>
          </p:nvSpPr>
          <p:spPr>
            <a:xfrm>
              <a:off x="5759350" y="23452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0"/>
            <p:cNvSpPr/>
            <p:nvPr/>
          </p:nvSpPr>
          <p:spPr>
            <a:xfrm>
              <a:off x="5759350" y="294730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0"/>
            <p:cNvSpPr/>
            <p:nvPr/>
          </p:nvSpPr>
          <p:spPr>
            <a:xfrm>
              <a:off x="5759350" y="30978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0"/>
            <p:cNvSpPr/>
            <p:nvPr/>
          </p:nvSpPr>
          <p:spPr>
            <a:xfrm>
              <a:off x="5759350" y="32483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0"/>
            <p:cNvSpPr/>
            <p:nvPr/>
          </p:nvSpPr>
          <p:spPr>
            <a:xfrm>
              <a:off x="5759350" y="385037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0"/>
            <p:cNvSpPr/>
            <p:nvPr/>
          </p:nvSpPr>
          <p:spPr>
            <a:xfrm>
              <a:off x="5759350"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0"/>
            <p:cNvSpPr/>
            <p:nvPr/>
          </p:nvSpPr>
          <p:spPr>
            <a:xfrm>
              <a:off x="5759350" y="44524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0"/>
            <p:cNvSpPr/>
            <p:nvPr/>
          </p:nvSpPr>
          <p:spPr>
            <a:xfrm>
              <a:off x="5759350" y="46029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0"/>
            <p:cNvSpPr/>
            <p:nvPr/>
          </p:nvSpPr>
          <p:spPr>
            <a:xfrm>
              <a:off x="5759350" y="47534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0"/>
            <p:cNvSpPr/>
            <p:nvPr/>
          </p:nvSpPr>
          <p:spPr>
            <a:xfrm>
              <a:off x="5759350" y="5054450"/>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0"/>
            <p:cNvSpPr/>
            <p:nvPr/>
          </p:nvSpPr>
          <p:spPr>
            <a:xfrm>
              <a:off x="5909850"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0"/>
            <p:cNvSpPr/>
            <p:nvPr/>
          </p:nvSpPr>
          <p:spPr>
            <a:xfrm>
              <a:off x="5909850" y="539125"/>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0"/>
            <p:cNvSpPr/>
            <p:nvPr/>
          </p:nvSpPr>
          <p:spPr>
            <a:xfrm>
              <a:off x="5909850" y="8401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0"/>
            <p:cNvSpPr/>
            <p:nvPr/>
          </p:nvSpPr>
          <p:spPr>
            <a:xfrm>
              <a:off x="5909850" y="9906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0"/>
            <p:cNvSpPr/>
            <p:nvPr/>
          </p:nvSpPr>
          <p:spPr>
            <a:xfrm>
              <a:off x="5909850" y="1592700"/>
              <a:ext cx="121400" cy="121425"/>
            </a:xfrm>
            <a:custGeom>
              <a:rect b="b" l="l" r="r" t="t"/>
              <a:pathLst>
                <a:path extrusionOk="0" h="4857"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0"/>
            <p:cNvSpPr/>
            <p:nvPr/>
          </p:nvSpPr>
          <p:spPr>
            <a:xfrm>
              <a:off x="5909850" y="21947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0"/>
            <p:cNvSpPr/>
            <p:nvPr/>
          </p:nvSpPr>
          <p:spPr>
            <a:xfrm>
              <a:off x="5909850"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0"/>
            <p:cNvSpPr/>
            <p:nvPr/>
          </p:nvSpPr>
          <p:spPr>
            <a:xfrm>
              <a:off x="5909850" y="24957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0"/>
            <p:cNvSpPr/>
            <p:nvPr/>
          </p:nvSpPr>
          <p:spPr>
            <a:xfrm>
              <a:off x="5909850" y="33988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0"/>
            <p:cNvSpPr/>
            <p:nvPr/>
          </p:nvSpPr>
          <p:spPr>
            <a:xfrm>
              <a:off x="5909850" y="4151400"/>
              <a:ext cx="121400" cy="121400"/>
            </a:xfrm>
            <a:custGeom>
              <a:rect b="b" l="l" r="r" t="t"/>
              <a:pathLst>
                <a:path extrusionOk="0" h="4856" w="4856">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0"/>
            <p:cNvSpPr/>
            <p:nvPr/>
          </p:nvSpPr>
          <p:spPr>
            <a:xfrm>
              <a:off x="5909850" y="46029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0"/>
            <p:cNvSpPr/>
            <p:nvPr/>
          </p:nvSpPr>
          <p:spPr>
            <a:xfrm>
              <a:off x="5909850" y="47534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0"/>
            <p:cNvSpPr/>
            <p:nvPr/>
          </p:nvSpPr>
          <p:spPr>
            <a:xfrm>
              <a:off x="5909850" y="535547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0"/>
            <p:cNvSpPr/>
            <p:nvPr/>
          </p:nvSpPr>
          <p:spPr>
            <a:xfrm>
              <a:off x="6060375" y="23812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0"/>
            <p:cNvSpPr/>
            <p:nvPr/>
          </p:nvSpPr>
          <p:spPr>
            <a:xfrm>
              <a:off x="6060375" y="388625"/>
              <a:ext cx="121400" cy="121400"/>
            </a:xfrm>
            <a:custGeom>
              <a:rect b="b" l="l" r="r" t="t"/>
              <a:pathLst>
                <a:path extrusionOk="0" h="4856" w="4856">
                  <a:moveTo>
                    <a:pt x="0" y="0"/>
                  </a:moveTo>
                  <a:lnTo>
                    <a:pt x="0" y="4856"/>
                  </a:lnTo>
                  <a:lnTo>
                    <a:pt x="4855" y="4856"/>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0"/>
            <p:cNvSpPr/>
            <p:nvPr/>
          </p:nvSpPr>
          <p:spPr>
            <a:xfrm>
              <a:off x="6060375" y="840150"/>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0"/>
            <p:cNvSpPr/>
            <p:nvPr/>
          </p:nvSpPr>
          <p:spPr>
            <a:xfrm>
              <a:off x="6060375" y="114117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0"/>
            <p:cNvSpPr/>
            <p:nvPr/>
          </p:nvSpPr>
          <p:spPr>
            <a:xfrm>
              <a:off x="6060375" y="1893725"/>
              <a:ext cx="121400" cy="121400"/>
            </a:xfrm>
            <a:custGeom>
              <a:rect b="b" l="l" r="r" t="t"/>
              <a:pathLst>
                <a:path extrusionOk="0" h="4856"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0"/>
            <p:cNvSpPr/>
            <p:nvPr/>
          </p:nvSpPr>
          <p:spPr>
            <a:xfrm>
              <a:off x="6060375" y="2044250"/>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0"/>
            <p:cNvSpPr/>
            <p:nvPr/>
          </p:nvSpPr>
          <p:spPr>
            <a:xfrm>
              <a:off x="6060375" y="3699875"/>
              <a:ext cx="121400" cy="121400"/>
            </a:xfrm>
            <a:custGeom>
              <a:rect b="b" l="l" r="r" t="t"/>
              <a:pathLst>
                <a:path extrusionOk="0" h="4856" w="4856">
                  <a:moveTo>
                    <a:pt x="0" y="0"/>
                  </a:moveTo>
                  <a:lnTo>
                    <a:pt x="0" y="4855"/>
                  </a:lnTo>
                  <a:lnTo>
                    <a:pt x="4855" y="4855"/>
                  </a:lnTo>
                  <a:lnTo>
                    <a:pt x="485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0"/>
            <p:cNvSpPr/>
            <p:nvPr/>
          </p:nvSpPr>
          <p:spPr>
            <a:xfrm>
              <a:off x="6060375" y="4000875"/>
              <a:ext cx="121400" cy="121425"/>
            </a:xfrm>
            <a:custGeom>
              <a:rect b="b" l="l" r="r" t="t"/>
              <a:pathLst>
                <a:path extrusionOk="0" h="4857" w="4856">
                  <a:moveTo>
                    <a:pt x="0" y="1"/>
                  </a:moveTo>
                  <a:lnTo>
                    <a:pt x="0" y="4856"/>
                  </a:lnTo>
                  <a:lnTo>
                    <a:pt x="4855" y="4856"/>
                  </a:lnTo>
                  <a:lnTo>
                    <a:pt x="485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0"/>
            <p:cNvSpPr/>
            <p:nvPr/>
          </p:nvSpPr>
          <p:spPr>
            <a:xfrm>
              <a:off x="6210875" y="23812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0"/>
            <p:cNvSpPr/>
            <p:nvPr/>
          </p:nvSpPr>
          <p:spPr>
            <a:xfrm>
              <a:off x="6210875" y="689650"/>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0"/>
            <p:cNvSpPr/>
            <p:nvPr/>
          </p:nvSpPr>
          <p:spPr>
            <a:xfrm>
              <a:off x="6210875" y="23452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0"/>
            <p:cNvSpPr/>
            <p:nvPr/>
          </p:nvSpPr>
          <p:spPr>
            <a:xfrm>
              <a:off x="6210875" y="3248325"/>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0"/>
            <p:cNvSpPr/>
            <p:nvPr/>
          </p:nvSpPr>
          <p:spPr>
            <a:xfrm>
              <a:off x="6210875" y="3699875"/>
              <a:ext cx="121400" cy="121400"/>
            </a:xfrm>
            <a:custGeom>
              <a:rect b="b" l="l" r="r" t="t"/>
              <a:pathLst>
                <a:path extrusionOk="0" h="4856" w="4856">
                  <a:moveTo>
                    <a:pt x="1" y="0"/>
                  </a:moveTo>
                  <a:lnTo>
                    <a:pt x="1" y="4855"/>
                  </a:lnTo>
                  <a:lnTo>
                    <a:pt x="4856" y="4855"/>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0"/>
            <p:cNvSpPr/>
            <p:nvPr/>
          </p:nvSpPr>
          <p:spPr>
            <a:xfrm>
              <a:off x="6361375" y="1442200"/>
              <a:ext cx="121425" cy="121400"/>
            </a:xfrm>
            <a:custGeom>
              <a:rect b="b" l="l" r="r" t="t"/>
              <a:pathLst>
                <a:path extrusionOk="0" h="4856" w="4857">
                  <a:moveTo>
                    <a:pt x="1" y="0"/>
                  </a:moveTo>
                  <a:lnTo>
                    <a:pt x="1" y="4856"/>
                  </a:lnTo>
                  <a:lnTo>
                    <a:pt x="4856" y="4856"/>
                  </a:lnTo>
                  <a:lnTo>
                    <a:pt x="485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0"/>
            <p:cNvSpPr/>
            <p:nvPr/>
          </p:nvSpPr>
          <p:spPr>
            <a:xfrm>
              <a:off x="6361375" y="2646275"/>
              <a:ext cx="121425" cy="121425"/>
            </a:xfrm>
            <a:custGeom>
              <a:rect b="b" l="l" r="r" t="t"/>
              <a:pathLst>
                <a:path extrusionOk="0" h="4857" w="4857">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0"/>
            <p:cNvSpPr/>
            <p:nvPr/>
          </p:nvSpPr>
          <p:spPr>
            <a:xfrm>
              <a:off x="6662400" y="4903950"/>
              <a:ext cx="121400" cy="121400"/>
            </a:xfrm>
            <a:custGeom>
              <a:rect b="b" l="l" r="r" t="t"/>
              <a:pathLst>
                <a:path extrusionOk="0" h="4856" w="4856">
                  <a:moveTo>
                    <a:pt x="1" y="1"/>
                  </a:moveTo>
                  <a:lnTo>
                    <a:pt x="1" y="4856"/>
                  </a:lnTo>
                  <a:lnTo>
                    <a:pt x="4856" y="4856"/>
                  </a:lnTo>
                  <a:lnTo>
                    <a:pt x="48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8300" y="739375"/>
            <a:ext cx="67611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p:txBody>
      </p:sp>
      <p:sp>
        <p:nvSpPr>
          <p:cNvPr id="7" name="Google Shape;7;p1"/>
          <p:cNvSpPr txBox="1"/>
          <p:nvPr>
            <p:ph idx="1" type="body"/>
          </p:nvPr>
        </p:nvSpPr>
        <p:spPr>
          <a:xfrm>
            <a:off x="718300" y="1733550"/>
            <a:ext cx="6761100" cy="29805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indent="-381000" lvl="1" marL="9144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indent="-381000" lvl="2" marL="13716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indent="-381000" lvl="3" marL="18288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indent="-381000" lvl="4" marL="2286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indent="-381000" lvl="5" marL="27432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indent="-381000" lvl="6" marL="32004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indent="-381000" lvl="7" marL="36576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indent="-381000" lvl="8" marL="41148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p:txBody>
      </p:sp>
      <p:sp>
        <p:nvSpPr>
          <p:cNvPr id="8" name="Google Shape;8;p1"/>
          <p:cNvSpPr txBox="1"/>
          <p:nvPr>
            <p:ph idx="12" type="sldNum"/>
          </p:nvPr>
        </p:nvSpPr>
        <p:spPr>
          <a:xfrm>
            <a:off x="91531" y="4720201"/>
            <a:ext cx="548700" cy="393600"/>
          </a:xfrm>
          <a:prstGeom prst="rect">
            <a:avLst/>
          </a:prstGeom>
          <a:noFill/>
          <a:ln>
            <a:noFill/>
          </a:ln>
        </p:spPr>
        <p:txBody>
          <a:bodyPr anchorCtr="0" anchor="ctr" bIns="91425" lIns="91425" spcFirstLastPara="1" rIns="91425" wrap="square" tIns="91425">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hyperlink" Target="https://www.cia.gov/library/publications/the-world-factbook/geos/ni.html" TargetMode="External"/><Relationship Id="rId4" Type="http://schemas.openxmlformats.org/officeDocument/2006/relationships/hyperlink" Target="https://www.cia.gov/library/publications/the-world-factbook/geos/ni.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hyperlink" Target="https://web.archive.org/web/20041015085858/http://hurricane.info.usaid.gov/" TargetMode="External"/><Relationship Id="rId4" Type="http://schemas.openxmlformats.org/officeDocument/2006/relationships/hyperlink" Target="https://ufondwa.org/history-natural-disasters-haiti/" TargetMode="External"/><Relationship Id="rId5" Type="http://schemas.openxmlformats.org/officeDocument/2006/relationships/hyperlink" Target="https://www.britannica.com/event/2010-Haiti-earthquak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hyperlink" Target="https://www.nhp.gov.in/disease/reproductive-system/female-gynaecological-diseases-/preterm-birth" TargetMode="External"/><Relationship Id="rId4" Type="http://schemas.openxmlformats.org/officeDocument/2006/relationships/hyperlink" Target="https://www.healthynewbornnetwork.org/news-item/is-indias-healthcare-system-failing-premature-babies-even-before-they-are-bor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0.png"/><Relationship Id="rId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5" name="Shape 3835"/>
        <p:cNvGrpSpPr/>
        <p:nvPr/>
      </p:nvGrpSpPr>
      <p:grpSpPr>
        <a:xfrm>
          <a:off x="0" y="0"/>
          <a:ext cx="0" cy="0"/>
          <a:chOff x="0" y="0"/>
          <a:chExt cx="0" cy="0"/>
        </a:xfrm>
      </p:grpSpPr>
      <p:sp>
        <p:nvSpPr>
          <p:cNvPr id="3836" name="Google Shape;3836;p13"/>
          <p:cNvSpPr txBox="1"/>
          <p:nvPr>
            <p:ph type="ctrTitle"/>
          </p:nvPr>
        </p:nvSpPr>
        <p:spPr>
          <a:xfrm>
            <a:off x="762000" y="696425"/>
            <a:ext cx="53967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Child Mortality Analysis</a:t>
            </a:r>
            <a:endParaRPr>
              <a:latin typeface="Arial"/>
              <a:ea typeface="Arial"/>
              <a:cs typeface="Arial"/>
              <a:sym typeface="Arial"/>
            </a:endParaRPr>
          </a:p>
        </p:txBody>
      </p:sp>
      <p:sp>
        <p:nvSpPr>
          <p:cNvPr id="3837" name="Google Shape;3837;p13"/>
          <p:cNvSpPr txBox="1"/>
          <p:nvPr>
            <p:ph idx="4294967295" type="subTitle"/>
          </p:nvPr>
        </p:nvSpPr>
        <p:spPr>
          <a:xfrm>
            <a:off x="685800" y="3983055"/>
            <a:ext cx="52689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latin typeface="Arial"/>
                <a:ea typeface="Arial"/>
                <a:cs typeface="Arial"/>
                <a:sym typeface="Arial"/>
              </a:rPr>
              <a:t>Abhi Shah, Brian De Villa, Katherine Misyutina, Matthew Jankowski</a:t>
            </a:r>
            <a:endParaRPr>
              <a:latin typeface="Arial"/>
              <a:ea typeface="Arial"/>
              <a:cs typeface="Arial"/>
              <a:sym typeface="Arial"/>
            </a:endParaRPr>
          </a:p>
        </p:txBody>
      </p:sp>
      <p:sp>
        <p:nvSpPr>
          <p:cNvPr id="3838" name="Google Shape;3838;p13"/>
          <p:cNvSpPr txBox="1"/>
          <p:nvPr/>
        </p:nvSpPr>
        <p:spPr>
          <a:xfrm>
            <a:off x="813725" y="2873125"/>
            <a:ext cx="4651200" cy="17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900">
              <a:solidFill>
                <a:srgbClr val="FFFFFF"/>
              </a:solidFill>
              <a:latin typeface="Titillium Web Light"/>
              <a:ea typeface="Titillium Web Light"/>
              <a:cs typeface="Titillium Web Light"/>
              <a:sym typeface="Titillium Web Light"/>
            </a:endParaRPr>
          </a:p>
          <a:p>
            <a:pPr indent="0" lvl="0" marL="0" rtl="0" algn="l">
              <a:spcBef>
                <a:spcPts val="0"/>
              </a:spcBef>
              <a:spcAft>
                <a:spcPts val="0"/>
              </a:spcAft>
              <a:buNone/>
            </a:pPr>
            <a:r>
              <a:rPr lang="en" sz="1900">
                <a:solidFill>
                  <a:srgbClr val="FFFFFF"/>
                </a:solidFill>
                <a:latin typeface="Titillium Web Light"/>
                <a:ea typeface="Titillium Web Light"/>
                <a:cs typeface="Titillium Web Light"/>
                <a:sym typeface="Titillium Web Light"/>
              </a:rPr>
              <a:t>Brian De Villa, Matthew Jankowski, Katherine Misyutina, Abhi Shah</a:t>
            </a:r>
            <a:endParaRPr sz="1900">
              <a:solidFill>
                <a:srgbClr val="FFFFFF"/>
              </a:solidFill>
              <a:latin typeface="Titillium Web Light"/>
              <a:ea typeface="Titillium Web Light"/>
              <a:cs typeface="Titillium Web Light"/>
              <a:sym typeface="Titillium Web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9" name="Shape 3909"/>
        <p:cNvGrpSpPr/>
        <p:nvPr/>
      </p:nvGrpSpPr>
      <p:grpSpPr>
        <a:xfrm>
          <a:off x="0" y="0"/>
          <a:ext cx="0" cy="0"/>
          <a:chOff x="0" y="0"/>
          <a:chExt cx="0" cy="0"/>
        </a:xfrm>
      </p:grpSpPr>
      <p:sp>
        <p:nvSpPr>
          <p:cNvPr id="3910" name="Google Shape;3910;p22"/>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What We Learned</a:t>
            </a:r>
            <a:endParaRPr>
              <a:latin typeface="Arial"/>
              <a:ea typeface="Arial"/>
              <a:cs typeface="Arial"/>
              <a:sym typeface="Arial"/>
            </a:endParaRPr>
          </a:p>
        </p:txBody>
      </p:sp>
      <p:sp>
        <p:nvSpPr>
          <p:cNvPr id="3911" name="Google Shape;3911;p22"/>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solidFill>
                  <a:schemeClr val="lt1"/>
                </a:solidFill>
                <a:latin typeface="Arial"/>
                <a:ea typeface="Arial"/>
                <a:cs typeface="Arial"/>
                <a:sym typeface="Arial"/>
              </a:rPr>
              <a:t>Acute Diseases: </a:t>
            </a:r>
            <a:endParaRPr b="1">
              <a:latin typeface="Arial"/>
              <a:ea typeface="Arial"/>
              <a:cs typeface="Arial"/>
              <a:sym typeface="Arial"/>
            </a:endParaRPr>
          </a:p>
        </p:txBody>
      </p:sp>
      <p:pic>
        <p:nvPicPr>
          <p:cNvPr id="3912" name="Google Shape;3912;p22"/>
          <p:cNvPicPr preferRelativeResize="0"/>
          <p:nvPr/>
        </p:nvPicPr>
        <p:blipFill>
          <a:blip r:embed="rId3">
            <a:alphaModFix/>
          </a:blip>
          <a:stretch>
            <a:fillRect/>
          </a:stretch>
        </p:blipFill>
        <p:spPr>
          <a:xfrm>
            <a:off x="295663" y="334575"/>
            <a:ext cx="8552674" cy="44743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6" name="Shape 3916"/>
        <p:cNvGrpSpPr/>
        <p:nvPr/>
      </p:nvGrpSpPr>
      <p:grpSpPr>
        <a:xfrm>
          <a:off x="0" y="0"/>
          <a:ext cx="0" cy="0"/>
          <a:chOff x="0" y="0"/>
          <a:chExt cx="0" cy="0"/>
        </a:xfrm>
      </p:grpSpPr>
      <p:sp>
        <p:nvSpPr>
          <p:cNvPr id="3917" name="Google Shape;3917;p23"/>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What We Learned</a:t>
            </a:r>
            <a:endParaRPr>
              <a:latin typeface="Arial"/>
              <a:ea typeface="Arial"/>
              <a:cs typeface="Arial"/>
              <a:sym typeface="Arial"/>
            </a:endParaRPr>
          </a:p>
        </p:txBody>
      </p:sp>
      <p:sp>
        <p:nvSpPr>
          <p:cNvPr id="3918" name="Google Shape;3918;p23"/>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solidFill>
                  <a:schemeClr val="lt1"/>
                </a:solidFill>
                <a:latin typeface="Arial"/>
                <a:ea typeface="Arial"/>
                <a:cs typeface="Arial"/>
                <a:sym typeface="Arial"/>
              </a:rPr>
              <a:t>Acute Diseases: </a:t>
            </a:r>
            <a:endParaRPr b="1">
              <a:latin typeface="Arial"/>
              <a:ea typeface="Arial"/>
              <a:cs typeface="Arial"/>
              <a:sym typeface="Arial"/>
            </a:endParaRPr>
          </a:p>
        </p:txBody>
      </p:sp>
      <p:pic>
        <p:nvPicPr>
          <p:cNvPr id="3919" name="Google Shape;3919;p23"/>
          <p:cNvPicPr preferRelativeResize="0"/>
          <p:nvPr/>
        </p:nvPicPr>
        <p:blipFill>
          <a:blip r:embed="rId3">
            <a:alphaModFix/>
          </a:blip>
          <a:stretch>
            <a:fillRect/>
          </a:stretch>
        </p:blipFill>
        <p:spPr>
          <a:xfrm>
            <a:off x="231350" y="288350"/>
            <a:ext cx="8580924" cy="45144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3" name="Shape 3923"/>
        <p:cNvGrpSpPr/>
        <p:nvPr/>
      </p:nvGrpSpPr>
      <p:grpSpPr>
        <a:xfrm>
          <a:off x="0" y="0"/>
          <a:ext cx="0" cy="0"/>
          <a:chOff x="0" y="0"/>
          <a:chExt cx="0" cy="0"/>
        </a:xfrm>
      </p:grpSpPr>
      <p:sp>
        <p:nvSpPr>
          <p:cNvPr id="3924" name="Google Shape;3924;p24"/>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What We Learned</a:t>
            </a:r>
            <a:endParaRPr>
              <a:latin typeface="Arial"/>
              <a:ea typeface="Arial"/>
              <a:cs typeface="Arial"/>
              <a:sym typeface="Arial"/>
            </a:endParaRPr>
          </a:p>
        </p:txBody>
      </p:sp>
      <p:sp>
        <p:nvSpPr>
          <p:cNvPr id="3925" name="Google Shape;3925;p24"/>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a:latin typeface="Arial"/>
              <a:ea typeface="Arial"/>
              <a:cs typeface="Arial"/>
              <a:sym typeface="Arial"/>
            </a:endParaRPr>
          </a:p>
        </p:txBody>
      </p:sp>
      <p:pic>
        <p:nvPicPr>
          <p:cNvPr id="3926" name="Google Shape;3926;p24"/>
          <p:cNvPicPr preferRelativeResize="0"/>
          <p:nvPr/>
        </p:nvPicPr>
        <p:blipFill>
          <a:blip r:embed="rId3">
            <a:alphaModFix/>
          </a:blip>
          <a:stretch>
            <a:fillRect/>
          </a:stretch>
        </p:blipFill>
        <p:spPr>
          <a:xfrm>
            <a:off x="315125" y="355138"/>
            <a:ext cx="8513750" cy="4433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0" name="Shape 3930"/>
        <p:cNvGrpSpPr/>
        <p:nvPr/>
      </p:nvGrpSpPr>
      <p:grpSpPr>
        <a:xfrm>
          <a:off x="0" y="0"/>
          <a:ext cx="0" cy="0"/>
          <a:chOff x="0" y="0"/>
          <a:chExt cx="0" cy="0"/>
        </a:xfrm>
      </p:grpSpPr>
      <p:sp>
        <p:nvSpPr>
          <p:cNvPr id="3931" name="Google Shape;3931;p25"/>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What We Learned</a:t>
            </a:r>
            <a:endParaRPr>
              <a:latin typeface="Arial"/>
              <a:ea typeface="Arial"/>
              <a:cs typeface="Arial"/>
              <a:sym typeface="Arial"/>
            </a:endParaRPr>
          </a:p>
        </p:txBody>
      </p:sp>
      <p:sp>
        <p:nvSpPr>
          <p:cNvPr id="3932" name="Google Shape;3932;p25"/>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a:latin typeface="Arial"/>
              <a:ea typeface="Arial"/>
              <a:cs typeface="Arial"/>
              <a:sym typeface="Arial"/>
            </a:endParaRPr>
          </a:p>
        </p:txBody>
      </p:sp>
      <p:pic>
        <p:nvPicPr>
          <p:cNvPr id="3933" name="Google Shape;3933;p25"/>
          <p:cNvPicPr preferRelativeResize="0"/>
          <p:nvPr/>
        </p:nvPicPr>
        <p:blipFill>
          <a:blip r:embed="rId3">
            <a:alphaModFix/>
          </a:blip>
          <a:stretch>
            <a:fillRect/>
          </a:stretch>
        </p:blipFill>
        <p:spPr>
          <a:xfrm>
            <a:off x="194713" y="276163"/>
            <a:ext cx="8754575" cy="4591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7" name="Shape 3937"/>
        <p:cNvGrpSpPr/>
        <p:nvPr/>
      </p:nvGrpSpPr>
      <p:grpSpPr>
        <a:xfrm>
          <a:off x="0" y="0"/>
          <a:ext cx="0" cy="0"/>
          <a:chOff x="0" y="0"/>
          <a:chExt cx="0" cy="0"/>
        </a:xfrm>
      </p:grpSpPr>
      <p:sp>
        <p:nvSpPr>
          <p:cNvPr id="3938" name="Google Shape;3938;p26"/>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What We Learned</a:t>
            </a:r>
            <a:endParaRPr>
              <a:latin typeface="Arial"/>
              <a:ea typeface="Arial"/>
              <a:cs typeface="Arial"/>
              <a:sym typeface="Arial"/>
            </a:endParaRPr>
          </a:p>
        </p:txBody>
      </p:sp>
      <p:sp>
        <p:nvSpPr>
          <p:cNvPr id="3939" name="Google Shape;3939;p26"/>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a:latin typeface="Arial"/>
              <a:ea typeface="Arial"/>
              <a:cs typeface="Arial"/>
              <a:sym typeface="Arial"/>
            </a:endParaRPr>
          </a:p>
        </p:txBody>
      </p:sp>
      <p:pic>
        <p:nvPicPr>
          <p:cNvPr id="3940" name="Google Shape;3940;p26"/>
          <p:cNvPicPr preferRelativeResize="0"/>
          <p:nvPr/>
        </p:nvPicPr>
        <p:blipFill>
          <a:blip r:embed="rId3">
            <a:alphaModFix/>
          </a:blip>
          <a:stretch>
            <a:fillRect/>
          </a:stretch>
        </p:blipFill>
        <p:spPr>
          <a:xfrm>
            <a:off x="291975" y="311175"/>
            <a:ext cx="8560046" cy="4521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4" name="Shape 3944"/>
        <p:cNvGrpSpPr/>
        <p:nvPr/>
      </p:nvGrpSpPr>
      <p:grpSpPr>
        <a:xfrm>
          <a:off x="0" y="0"/>
          <a:ext cx="0" cy="0"/>
          <a:chOff x="0" y="0"/>
          <a:chExt cx="0" cy="0"/>
        </a:xfrm>
      </p:grpSpPr>
      <p:pic>
        <p:nvPicPr>
          <p:cNvPr id="3945" name="Google Shape;3945;p27"/>
          <p:cNvPicPr preferRelativeResize="0"/>
          <p:nvPr/>
        </p:nvPicPr>
        <p:blipFill>
          <a:blip r:embed="rId3">
            <a:alphaModFix/>
          </a:blip>
          <a:stretch>
            <a:fillRect/>
          </a:stretch>
        </p:blipFill>
        <p:spPr>
          <a:xfrm>
            <a:off x="1609450" y="254287"/>
            <a:ext cx="5261875" cy="4634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9" name="Shape 3949"/>
        <p:cNvGrpSpPr/>
        <p:nvPr/>
      </p:nvGrpSpPr>
      <p:grpSpPr>
        <a:xfrm>
          <a:off x="0" y="0"/>
          <a:ext cx="0" cy="0"/>
          <a:chOff x="0" y="0"/>
          <a:chExt cx="0" cy="0"/>
        </a:xfrm>
      </p:grpSpPr>
      <p:pic>
        <p:nvPicPr>
          <p:cNvPr id="3950" name="Google Shape;3950;p28"/>
          <p:cNvPicPr preferRelativeResize="0"/>
          <p:nvPr/>
        </p:nvPicPr>
        <p:blipFill>
          <a:blip r:embed="rId3">
            <a:alphaModFix/>
          </a:blip>
          <a:stretch>
            <a:fillRect/>
          </a:stretch>
        </p:blipFill>
        <p:spPr>
          <a:xfrm>
            <a:off x="152400" y="152400"/>
            <a:ext cx="7819538"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4" name="Shape 3954"/>
        <p:cNvGrpSpPr/>
        <p:nvPr/>
      </p:nvGrpSpPr>
      <p:grpSpPr>
        <a:xfrm>
          <a:off x="0" y="0"/>
          <a:ext cx="0" cy="0"/>
          <a:chOff x="0" y="0"/>
          <a:chExt cx="0" cy="0"/>
        </a:xfrm>
      </p:grpSpPr>
      <p:sp>
        <p:nvSpPr>
          <p:cNvPr id="3955" name="Google Shape;3955;p29"/>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Observations: Nigeria</a:t>
            </a:r>
            <a:endParaRPr>
              <a:latin typeface="Arial"/>
              <a:ea typeface="Arial"/>
              <a:cs typeface="Arial"/>
              <a:sym typeface="Arial"/>
            </a:endParaRPr>
          </a:p>
        </p:txBody>
      </p:sp>
      <p:sp>
        <p:nvSpPr>
          <p:cNvPr id="3956" name="Google Shape;3956;p29"/>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Nigeria’s GDP per Capita has doubled since 2000.</a:t>
            </a:r>
            <a:endParaRPr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It has been growing </a:t>
            </a:r>
            <a:r>
              <a:rPr lang="en" sz="1500">
                <a:solidFill>
                  <a:schemeClr val="lt1"/>
                </a:solidFill>
                <a:latin typeface="Arial"/>
                <a:ea typeface="Arial"/>
                <a:cs typeface="Arial"/>
                <a:sym typeface="Arial"/>
              </a:rPr>
              <a:t>steadily</a:t>
            </a:r>
            <a:r>
              <a:rPr lang="en" sz="1500">
                <a:solidFill>
                  <a:schemeClr val="lt1"/>
                </a:solidFill>
                <a:latin typeface="Arial"/>
                <a:ea typeface="Arial"/>
                <a:cs typeface="Arial"/>
                <a:sym typeface="Arial"/>
              </a:rPr>
              <a:t> at 7% a year due to their oil industry.</a:t>
            </a:r>
            <a:endParaRPr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From 2000 to 2015, the child mortality rate has fallen by 50%, but is still very high due to</a:t>
            </a:r>
            <a:r>
              <a:rPr lang="en" sz="1500">
                <a:solidFill>
                  <a:schemeClr val="lt1"/>
                </a:solidFill>
                <a:latin typeface="Arial"/>
                <a:ea typeface="Arial"/>
                <a:cs typeface="Arial"/>
                <a:sym typeface="Arial"/>
              </a:rPr>
              <a:t>:</a:t>
            </a:r>
            <a:endParaRPr sz="1500">
              <a:solidFill>
                <a:schemeClr val="lt1"/>
              </a:solidFill>
              <a:latin typeface="Arial"/>
              <a:ea typeface="Arial"/>
              <a:cs typeface="Arial"/>
              <a:sym typeface="Arial"/>
            </a:endParaRPr>
          </a:p>
          <a:p>
            <a:pPr indent="-323850" lvl="1" marL="9144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Government corruption</a:t>
            </a:r>
            <a:endParaRPr sz="1500">
              <a:solidFill>
                <a:schemeClr val="lt1"/>
              </a:solidFill>
              <a:latin typeface="Arial"/>
              <a:ea typeface="Arial"/>
              <a:cs typeface="Arial"/>
              <a:sym typeface="Arial"/>
            </a:endParaRPr>
          </a:p>
          <a:p>
            <a:pPr indent="-323850" lvl="1" marL="9144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Terrorism caused by </a:t>
            </a:r>
            <a:r>
              <a:rPr lang="en" sz="1500">
                <a:solidFill>
                  <a:schemeClr val="lt1"/>
                </a:solidFill>
                <a:latin typeface="Arial"/>
                <a:ea typeface="Arial"/>
                <a:cs typeface="Arial"/>
                <a:sym typeface="Arial"/>
              </a:rPr>
              <a:t>Boko</a:t>
            </a:r>
            <a:r>
              <a:rPr lang="en" sz="1500">
                <a:solidFill>
                  <a:schemeClr val="lt1"/>
                </a:solidFill>
                <a:latin typeface="Arial"/>
                <a:ea typeface="Arial"/>
                <a:cs typeface="Arial"/>
                <a:sym typeface="Arial"/>
              </a:rPr>
              <a:t> Haram and ISIS, which cause displacement and famine in many regions.</a:t>
            </a:r>
            <a:r>
              <a:rPr lang="en" sz="1500" u="sng">
                <a:solidFill>
                  <a:schemeClr val="hlink"/>
                </a:solidFill>
                <a:latin typeface="Arial"/>
                <a:ea typeface="Arial"/>
                <a:cs typeface="Arial"/>
                <a:sym typeface="Arial"/>
                <a:hlinkClick r:id="rId3"/>
              </a:rPr>
              <a:t> </a:t>
            </a:r>
            <a:endParaRPr/>
          </a:p>
          <a:p>
            <a:pPr indent="0" lvl="0" marL="914400" rtl="0" algn="l">
              <a:lnSpc>
                <a:spcPct val="115000"/>
              </a:lnSpc>
              <a:spcBef>
                <a:spcPts val="0"/>
              </a:spcBef>
              <a:spcAft>
                <a:spcPts val="0"/>
              </a:spcAft>
              <a:buNone/>
            </a:pPr>
            <a:r>
              <a:rPr lang="en" sz="1500" u="sng">
                <a:solidFill>
                  <a:srgbClr val="FFFFFF"/>
                </a:solidFill>
                <a:latin typeface="Arial"/>
                <a:ea typeface="Arial"/>
                <a:cs typeface="Arial"/>
                <a:sym typeface="Arial"/>
                <a:hlinkClick r:id="rId4"/>
              </a:rPr>
              <a:t>[Cia World Factbook]</a:t>
            </a:r>
            <a:endParaRPr sz="1500">
              <a:solidFill>
                <a:srgbClr val="FFFFFF"/>
              </a:solidFill>
              <a:latin typeface="Arial"/>
              <a:ea typeface="Arial"/>
              <a:cs typeface="Arial"/>
              <a:sym typeface="Arial"/>
            </a:endParaRPr>
          </a:p>
          <a:p>
            <a:pPr indent="-323850" lvl="1" marL="9144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Poverty, with half the population earning less than $2 a day.</a:t>
            </a:r>
            <a:endParaRPr sz="1500">
              <a:solidFill>
                <a:schemeClr val="lt1"/>
              </a:solidFill>
              <a:latin typeface="Arial"/>
              <a:ea typeface="Arial"/>
              <a:cs typeface="Arial"/>
              <a:sym typeface="Arial"/>
            </a:endParaRPr>
          </a:p>
          <a:p>
            <a:pPr indent="0" lvl="0" marL="0" rtl="0" algn="l">
              <a:spcBef>
                <a:spcPts val="600"/>
              </a:spcBef>
              <a:spcAft>
                <a:spcPts val="0"/>
              </a:spcAft>
              <a:buNone/>
            </a:pPr>
            <a:r>
              <a:t/>
            </a:r>
            <a:endParaRPr sz="15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0" name="Shape 3960"/>
        <p:cNvGrpSpPr/>
        <p:nvPr/>
      </p:nvGrpSpPr>
      <p:grpSpPr>
        <a:xfrm>
          <a:off x="0" y="0"/>
          <a:ext cx="0" cy="0"/>
          <a:chOff x="0" y="0"/>
          <a:chExt cx="0" cy="0"/>
        </a:xfrm>
      </p:grpSpPr>
      <p:sp>
        <p:nvSpPr>
          <p:cNvPr id="3961" name="Google Shape;3961;p30"/>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Observations: Haiti and Dominican Republic</a:t>
            </a:r>
            <a:endParaRPr>
              <a:latin typeface="Arial"/>
              <a:ea typeface="Arial"/>
              <a:cs typeface="Arial"/>
              <a:sym typeface="Arial"/>
            </a:endParaRPr>
          </a:p>
        </p:txBody>
      </p:sp>
      <p:sp>
        <p:nvSpPr>
          <p:cNvPr id="3962" name="Google Shape;3962;p30"/>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Both Haiti and the </a:t>
            </a:r>
            <a:r>
              <a:rPr lang="en" sz="1500">
                <a:solidFill>
                  <a:schemeClr val="lt1"/>
                </a:solidFill>
                <a:latin typeface="Arial"/>
                <a:ea typeface="Arial"/>
                <a:cs typeface="Arial"/>
                <a:sym typeface="Arial"/>
              </a:rPr>
              <a:t>Dominican</a:t>
            </a:r>
            <a:r>
              <a:rPr lang="en" sz="1500">
                <a:solidFill>
                  <a:schemeClr val="lt1"/>
                </a:solidFill>
                <a:latin typeface="Arial"/>
                <a:ea typeface="Arial"/>
                <a:cs typeface="Arial"/>
                <a:sym typeface="Arial"/>
              </a:rPr>
              <a:t> Republic have higher child mortality from injury values due to natural disasters devastating the islands in the </a:t>
            </a:r>
            <a:r>
              <a:rPr lang="en" sz="1500">
                <a:solidFill>
                  <a:schemeClr val="lt1"/>
                </a:solidFill>
                <a:latin typeface="Arial"/>
                <a:ea typeface="Arial"/>
                <a:cs typeface="Arial"/>
                <a:sym typeface="Arial"/>
              </a:rPr>
              <a:t>Caribbean</a:t>
            </a:r>
            <a:r>
              <a:rPr lang="en" sz="1500">
                <a:solidFill>
                  <a:schemeClr val="lt1"/>
                </a:solidFill>
                <a:latin typeface="Arial"/>
                <a:ea typeface="Arial"/>
                <a:cs typeface="Arial"/>
                <a:sym typeface="Arial"/>
              </a:rPr>
              <a:t> islands</a:t>
            </a:r>
            <a:endParaRPr sz="1500">
              <a:solidFill>
                <a:schemeClr val="lt1"/>
              </a:solidFill>
              <a:latin typeface="Arial"/>
              <a:ea typeface="Arial"/>
              <a:cs typeface="Arial"/>
              <a:sym typeface="Arial"/>
            </a:endParaRPr>
          </a:p>
          <a:p>
            <a:pPr indent="-323850" lvl="1" marL="9144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Sept 2004: Hurricane Jeanne kills 3,000 in Haiti </a:t>
            </a:r>
            <a:r>
              <a:rPr lang="en" sz="1500">
                <a:solidFill>
                  <a:srgbClr val="FFFFFF"/>
                </a:solidFill>
                <a:latin typeface="Arial"/>
                <a:ea typeface="Arial"/>
                <a:cs typeface="Arial"/>
                <a:sym typeface="Arial"/>
              </a:rPr>
              <a:t>(</a:t>
            </a:r>
            <a:r>
              <a:rPr lang="en" sz="1500" u="sng">
                <a:solidFill>
                  <a:srgbClr val="FFFFFF"/>
                </a:solidFill>
                <a:latin typeface="Arial"/>
                <a:ea typeface="Arial"/>
                <a:cs typeface="Arial"/>
                <a:sym typeface="Arial"/>
                <a:hlinkClick r:id="rId3"/>
              </a:rPr>
              <a:t>USAID</a:t>
            </a:r>
            <a:r>
              <a:rPr lang="en" sz="1500">
                <a:solidFill>
                  <a:srgbClr val="FFFFFF"/>
                </a:solidFill>
                <a:latin typeface="Arial"/>
                <a:ea typeface="Arial"/>
                <a:cs typeface="Arial"/>
                <a:sym typeface="Arial"/>
              </a:rPr>
              <a:t>)</a:t>
            </a:r>
            <a:endParaRPr sz="1500">
              <a:solidFill>
                <a:srgbClr val="FFFFFF"/>
              </a:solidFill>
              <a:latin typeface="Arial"/>
              <a:ea typeface="Arial"/>
              <a:cs typeface="Arial"/>
              <a:sym typeface="Arial"/>
            </a:endParaRPr>
          </a:p>
          <a:p>
            <a:pPr indent="-323850" lvl="1" marL="914400" rtl="0" algn="l">
              <a:lnSpc>
                <a:spcPct val="115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Aug - Sept 2008: Hurricanes Fey, Gustav, Hanna, and Ike kills 800 (</a:t>
            </a:r>
            <a:r>
              <a:rPr lang="en" sz="1500" u="sng">
                <a:solidFill>
                  <a:srgbClr val="FFFFFF"/>
                </a:solidFill>
                <a:latin typeface="Arial"/>
                <a:ea typeface="Arial"/>
                <a:cs typeface="Arial"/>
                <a:sym typeface="Arial"/>
                <a:hlinkClick r:id="rId4"/>
              </a:rPr>
              <a:t>uFondwa</a:t>
            </a:r>
            <a:r>
              <a:rPr lang="en" sz="1500">
                <a:solidFill>
                  <a:srgbClr val="FFFFFF"/>
                </a:solidFill>
                <a:latin typeface="Arial"/>
                <a:ea typeface="Arial"/>
                <a:cs typeface="Arial"/>
                <a:sym typeface="Arial"/>
              </a:rPr>
              <a:t>)</a:t>
            </a:r>
            <a:endParaRPr sz="1500">
              <a:solidFill>
                <a:srgbClr val="FFFFFF"/>
              </a:solidFill>
              <a:latin typeface="Arial"/>
              <a:ea typeface="Arial"/>
              <a:cs typeface="Arial"/>
              <a:sym typeface="Arial"/>
            </a:endParaRPr>
          </a:p>
          <a:p>
            <a:pPr indent="-323850" lvl="1" marL="9144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Jan 10, 2010: A 7.0 magnitude earthquake hit Haiti, killing approximately 300,000</a:t>
            </a:r>
            <a:r>
              <a:rPr lang="en" sz="1500">
                <a:solidFill>
                  <a:srgbClr val="FFFFFF"/>
                </a:solidFill>
                <a:latin typeface="Arial"/>
                <a:ea typeface="Arial"/>
                <a:cs typeface="Arial"/>
                <a:sym typeface="Arial"/>
              </a:rPr>
              <a:t>(</a:t>
            </a:r>
            <a:r>
              <a:rPr lang="en" sz="1500" u="sng">
                <a:solidFill>
                  <a:srgbClr val="FFFFFF"/>
                </a:solidFill>
                <a:latin typeface="Arial"/>
                <a:ea typeface="Arial"/>
                <a:cs typeface="Arial"/>
                <a:sym typeface="Arial"/>
                <a:hlinkClick r:id="rId5"/>
              </a:rPr>
              <a:t>Encyclopaedia Britannica</a:t>
            </a:r>
            <a:r>
              <a:rPr lang="en" sz="1500">
                <a:solidFill>
                  <a:srgbClr val="FFFFFF"/>
                </a:solidFill>
                <a:latin typeface="Arial"/>
                <a:ea typeface="Arial"/>
                <a:cs typeface="Arial"/>
                <a:sym typeface="Arial"/>
              </a:rPr>
              <a:t>)</a:t>
            </a:r>
            <a:endParaRPr sz="1500">
              <a:solidFill>
                <a:srgbClr val="FFFFFF"/>
              </a:solidFill>
              <a:latin typeface="Arial"/>
              <a:ea typeface="Arial"/>
              <a:cs typeface="Arial"/>
              <a:sym typeface="Arial"/>
            </a:endParaRPr>
          </a:p>
          <a:p>
            <a:pPr indent="0" lvl="0" marL="914400" rtl="0" algn="l">
              <a:lnSpc>
                <a:spcPct val="115000"/>
              </a:lnSpc>
              <a:spcBef>
                <a:spcPts val="0"/>
              </a:spcBef>
              <a:spcAft>
                <a:spcPts val="0"/>
              </a:spcAft>
              <a:buNone/>
            </a:pPr>
            <a:r>
              <a:t/>
            </a:r>
            <a:endParaRPr sz="1500">
              <a:solidFill>
                <a:schemeClr val="lt1"/>
              </a:solidFill>
              <a:latin typeface="Arial"/>
              <a:ea typeface="Arial"/>
              <a:cs typeface="Arial"/>
              <a:sym typeface="Arial"/>
            </a:endParaRPr>
          </a:p>
          <a:p>
            <a:pPr indent="0" lvl="0" marL="0" rtl="0" algn="l">
              <a:spcBef>
                <a:spcPts val="600"/>
              </a:spcBef>
              <a:spcAft>
                <a:spcPts val="0"/>
              </a:spcAft>
              <a:buNone/>
            </a:pPr>
            <a:r>
              <a:t/>
            </a:r>
            <a:endParaRPr sz="15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6" name="Shape 3966"/>
        <p:cNvGrpSpPr/>
        <p:nvPr/>
      </p:nvGrpSpPr>
      <p:grpSpPr>
        <a:xfrm>
          <a:off x="0" y="0"/>
          <a:ext cx="0" cy="0"/>
          <a:chOff x="0" y="0"/>
          <a:chExt cx="0" cy="0"/>
        </a:xfrm>
      </p:grpSpPr>
      <p:sp>
        <p:nvSpPr>
          <p:cNvPr id="3967" name="Google Shape;3967;p31"/>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Observations: India</a:t>
            </a:r>
            <a:endParaRPr>
              <a:latin typeface="Arial"/>
              <a:ea typeface="Arial"/>
              <a:cs typeface="Arial"/>
              <a:sym typeface="Arial"/>
            </a:endParaRPr>
          </a:p>
        </p:txBody>
      </p:sp>
      <p:sp>
        <p:nvSpPr>
          <p:cNvPr id="3968" name="Google Shape;3968;p31"/>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Across 184 countries, the rate of preterm birth ranges from 5% to 18% of babies born. </a:t>
            </a:r>
            <a:endParaRPr sz="1500">
              <a:solidFill>
                <a:schemeClr val="lt1"/>
              </a:solidFill>
              <a:latin typeface="Arial"/>
              <a:ea typeface="Arial"/>
              <a:cs typeface="Arial"/>
              <a:sym typeface="Arial"/>
            </a:endParaRPr>
          </a:p>
          <a:p>
            <a:pPr indent="-323850" lvl="1" marL="9144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Almost 1 in 10 babies are born prematurely.</a:t>
            </a:r>
            <a:endParaRPr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lang="en" sz="1500">
                <a:solidFill>
                  <a:schemeClr val="lt1"/>
                </a:solidFill>
                <a:latin typeface="Arial"/>
                <a:ea typeface="Arial"/>
                <a:cs typeface="Arial"/>
                <a:sym typeface="Arial"/>
              </a:rPr>
              <a:t> In India, out of 27</a:t>
            </a:r>
            <a:r>
              <a:rPr lang="en" sz="1500">
                <a:solidFill>
                  <a:srgbClr val="FFFFFF"/>
                </a:solidFill>
                <a:latin typeface="Arial"/>
                <a:ea typeface="Arial"/>
                <a:cs typeface="Arial"/>
                <a:sym typeface="Arial"/>
              </a:rPr>
              <a:t> million babies born every year (2010 data), 3.5 million babies born are premature. [</a:t>
            </a:r>
            <a:r>
              <a:rPr lang="en" sz="1500" u="sng">
                <a:solidFill>
                  <a:srgbClr val="FFFFFF"/>
                </a:solidFill>
                <a:latin typeface="Arial"/>
                <a:ea typeface="Arial"/>
                <a:cs typeface="Arial"/>
                <a:sym typeface="Arial"/>
                <a:hlinkClick r:id="rId3"/>
              </a:rPr>
              <a:t>WHO</a:t>
            </a:r>
            <a:r>
              <a:rPr lang="en" sz="1500">
                <a:solidFill>
                  <a:srgbClr val="FFFFFF"/>
                </a:solidFill>
                <a:latin typeface="Arial"/>
                <a:ea typeface="Arial"/>
                <a:cs typeface="Arial"/>
                <a:sym typeface="Arial"/>
              </a:rPr>
              <a:t>]</a:t>
            </a:r>
            <a:endParaRPr sz="1500">
              <a:solidFill>
                <a:srgbClr val="FFFFFF"/>
              </a:solidFill>
              <a:latin typeface="Arial"/>
              <a:ea typeface="Arial"/>
              <a:cs typeface="Arial"/>
              <a:sym typeface="Arial"/>
            </a:endParaRPr>
          </a:p>
          <a:p>
            <a:pPr indent="-323850" lvl="0" marL="457200" rtl="0" algn="l">
              <a:lnSpc>
                <a:spcPct val="115000"/>
              </a:lnSpc>
              <a:spcBef>
                <a:spcPts val="0"/>
              </a:spcBef>
              <a:spcAft>
                <a:spcPts val="0"/>
              </a:spcAft>
              <a:buClr>
                <a:srgbClr val="FFFFFF"/>
              </a:buClr>
              <a:buSzPts val="1500"/>
              <a:buFont typeface="Arial"/>
              <a:buChar char="●"/>
            </a:pPr>
            <a:r>
              <a:rPr lang="en" sz="1500">
                <a:solidFill>
                  <a:srgbClr val="FFFFFF"/>
                </a:solidFill>
                <a:latin typeface="Arial"/>
                <a:ea typeface="Arial"/>
                <a:cs typeface="Arial"/>
                <a:sym typeface="Arial"/>
              </a:rPr>
              <a:t>In low-income settings, half of the babies born at or below 32 weeks (2 months early) die due to a lack of feasible, cost-effective care. [</a:t>
            </a:r>
            <a:r>
              <a:rPr lang="en" sz="1500" u="sng">
                <a:solidFill>
                  <a:srgbClr val="FFFFFF"/>
                </a:solidFill>
                <a:latin typeface="Arial"/>
                <a:ea typeface="Arial"/>
                <a:cs typeface="Arial"/>
                <a:sym typeface="Arial"/>
                <a:hlinkClick r:id="rId4"/>
              </a:rPr>
              <a:t>HHN</a:t>
            </a:r>
            <a:r>
              <a:rPr lang="en" sz="1500">
                <a:solidFill>
                  <a:srgbClr val="FFFFFF"/>
                </a:solidFill>
                <a:latin typeface="Arial"/>
                <a:ea typeface="Arial"/>
                <a:cs typeface="Arial"/>
                <a:sym typeface="Arial"/>
              </a:rPr>
              <a:t>]</a:t>
            </a:r>
            <a:endParaRPr sz="1500">
              <a:solidFill>
                <a:srgbClr val="FFFFFF"/>
              </a:solidFill>
              <a:latin typeface="Arial"/>
              <a:ea typeface="Arial"/>
              <a:cs typeface="Arial"/>
              <a:sym typeface="Arial"/>
            </a:endParaRPr>
          </a:p>
          <a:p>
            <a:pPr indent="0" lvl="0" marL="0" rtl="0" algn="l">
              <a:spcBef>
                <a:spcPts val="600"/>
              </a:spcBef>
              <a:spcAft>
                <a:spcPts val="0"/>
              </a:spcAft>
              <a:buNone/>
            </a:pPr>
            <a:r>
              <a:t/>
            </a:r>
            <a:endParaRPr sz="15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2" name="Shape 3842"/>
        <p:cNvGrpSpPr/>
        <p:nvPr/>
      </p:nvGrpSpPr>
      <p:grpSpPr>
        <a:xfrm>
          <a:off x="0" y="0"/>
          <a:ext cx="0" cy="0"/>
          <a:chOff x="0" y="0"/>
          <a:chExt cx="0" cy="0"/>
        </a:xfrm>
      </p:grpSpPr>
      <p:sp>
        <p:nvSpPr>
          <p:cNvPr id="3843" name="Google Shape;3843;p14"/>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Questions</a:t>
            </a:r>
            <a:endParaRPr>
              <a:latin typeface="Arial"/>
              <a:ea typeface="Arial"/>
              <a:cs typeface="Arial"/>
              <a:sym typeface="Arial"/>
            </a:endParaRPr>
          </a:p>
        </p:txBody>
      </p:sp>
      <p:sp>
        <p:nvSpPr>
          <p:cNvPr id="3844" name="Google Shape;3844;p14"/>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a:latin typeface="Arial"/>
              <a:ea typeface="Arial"/>
              <a:cs typeface="Arial"/>
              <a:sym typeface="Arial"/>
            </a:endParaRPr>
          </a:p>
        </p:txBody>
      </p:sp>
      <p:sp>
        <p:nvSpPr>
          <p:cNvPr id="3845" name="Google Shape;3845;p14"/>
          <p:cNvSpPr txBox="1"/>
          <p:nvPr/>
        </p:nvSpPr>
        <p:spPr>
          <a:xfrm>
            <a:off x="870700" y="1838400"/>
            <a:ext cx="6693600" cy="2913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accent1"/>
              </a:buClr>
              <a:buSzPts val="1500"/>
              <a:buChar char="●"/>
            </a:pPr>
            <a:r>
              <a:rPr b="1" lang="en" sz="1500">
                <a:solidFill>
                  <a:schemeClr val="accent1"/>
                </a:solidFill>
              </a:rPr>
              <a:t>How does child mortality rate relate to development in countries worldwide? </a:t>
            </a:r>
            <a:endParaRPr b="1" sz="1500">
              <a:solidFill>
                <a:schemeClr val="accent1"/>
              </a:solidFill>
            </a:endParaRPr>
          </a:p>
          <a:p>
            <a:pPr indent="-323850" lvl="0" marL="457200" rtl="0" algn="l">
              <a:spcBef>
                <a:spcPts val="0"/>
              </a:spcBef>
              <a:spcAft>
                <a:spcPts val="0"/>
              </a:spcAft>
              <a:buClr>
                <a:schemeClr val="accent1"/>
              </a:buClr>
              <a:buSzPts val="1500"/>
              <a:buChar char="●"/>
            </a:pPr>
            <a:r>
              <a:rPr b="1" lang="en" sz="1500">
                <a:solidFill>
                  <a:schemeClr val="accent1"/>
                </a:solidFill>
              </a:rPr>
              <a:t>How does child mortality of measles compare to other diseases? </a:t>
            </a:r>
            <a:endParaRPr b="1" sz="1500">
              <a:solidFill>
                <a:schemeClr val="accent1"/>
              </a:solidFill>
            </a:endParaRPr>
          </a:p>
          <a:p>
            <a:pPr indent="-323850" lvl="0" marL="457200" rtl="0" algn="l">
              <a:spcBef>
                <a:spcPts val="0"/>
              </a:spcBef>
              <a:spcAft>
                <a:spcPts val="0"/>
              </a:spcAft>
              <a:buClr>
                <a:schemeClr val="accent1"/>
              </a:buClr>
              <a:buSzPts val="1500"/>
              <a:buChar char="●"/>
            </a:pPr>
            <a:r>
              <a:rPr b="1" lang="en" sz="1500">
                <a:solidFill>
                  <a:schemeClr val="accent1"/>
                </a:solidFill>
              </a:rPr>
              <a:t>What kinds of diseases are highly linked to underdeveloped and developing countries compared to developed ones?</a:t>
            </a:r>
            <a:endParaRPr sz="1500">
              <a:latin typeface="Titillium Web Light"/>
              <a:ea typeface="Titillium Web Light"/>
              <a:cs typeface="Titillium Web Light"/>
              <a:sym typeface="Titillium Web Light"/>
            </a:endParaRPr>
          </a:p>
        </p:txBody>
      </p:sp>
      <p:pic>
        <p:nvPicPr>
          <p:cNvPr id="3846" name="Google Shape;3846;p14"/>
          <p:cNvPicPr preferRelativeResize="0"/>
          <p:nvPr/>
        </p:nvPicPr>
        <p:blipFill>
          <a:blip r:embed="rId3">
            <a:alphaModFix/>
          </a:blip>
          <a:stretch>
            <a:fillRect/>
          </a:stretch>
        </p:blipFill>
        <p:spPr>
          <a:xfrm rot="-326565">
            <a:off x="6230600" y="3163350"/>
            <a:ext cx="2554651" cy="1703100"/>
          </a:xfrm>
          <a:prstGeom prst="rect">
            <a:avLst/>
          </a:prstGeom>
          <a:noFill/>
          <a:ln>
            <a:noFill/>
          </a:ln>
        </p:spPr>
      </p:pic>
      <p:pic>
        <p:nvPicPr>
          <p:cNvPr id="3847" name="Google Shape;3847;p14"/>
          <p:cNvPicPr preferRelativeResize="0"/>
          <p:nvPr/>
        </p:nvPicPr>
        <p:blipFill>
          <a:blip r:embed="rId4">
            <a:alphaModFix/>
          </a:blip>
          <a:stretch>
            <a:fillRect/>
          </a:stretch>
        </p:blipFill>
        <p:spPr>
          <a:xfrm rot="312819">
            <a:off x="323950" y="3238251"/>
            <a:ext cx="2298002" cy="16445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2" name="Shape 3972"/>
        <p:cNvGrpSpPr/>
        <p:nvPr/>
      </p:nvGrpSpPr>
      <p:grpSpPr>
        <a:xfrm>
          <a:off x="0" y="0"/>
          <a:ext cx="0" cy="0"/>
          <a:chOff x="0" y="0"/>
          <a:chExt cx="0" cy="0"/>
        </a:xfrm>
      </p:grpSpPr>
      <p:sp>
        <p:nvSpPr>
          <p:cNvPr id="3973" name="Google Shape;3973;p32"/>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Conclusion</a:t>
            </a:r>
            <a:endParaRPr>
              <a:latin typeface="Arial"/>
              <a:ea typeface="Arial"/>
              <a:cs typeface="Arial"/>
              <a:sym typeface="Arial"/>
            </a:endParaRPr>
          </a:p>
        </p:txBody>
      </p:sp>
      <p:sp>
        <p:nvSpPr>
          <p:cNvPr id="3974" name="Google Shape;3974;p32"/>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DCDDDE"/>
                </a:solidFill>
                <a:latin typeface="Arial"/>
                <a:ea typeface="Arial"/>
                <a:cs typeface="Arial"/>
                <a:sym typeface="Arial"/>
              </a:rPr>
              <a:t>How does child mortality rate relate to development in countries worldwide? </a:t>
            </a:r>
            <a:endParaRPr b="1" sz="1600">
              <a:solidFill>
                <a:srgbClr val="DCDDDE"/>
              </a:solidFill>
              <a:latin typeface="Arial"/>
              <a:ea typeface="Arial"/>
              <a:cs typeface="Arial"/>
              <a:sym typeface="Arial"/>
            </a:endParaRPr>
          </a:p>
          <a:p>
            <a:pPr indent="0" lvl="0" marL="0" rtl="0" algn="l">
              <a:lnSpc>
                <a:spcPct val="115000"/>
              </a:lnSpc>
              <a:spcBef>
                <a:spcPts val="0"/>
              </a:spcBef>
              <a:spcAft>
                <a:spcPts val="0"/>
              </a:spcAft>
              <a:buNone/>
            </a:pPr>
            <a:r>
              <a:t/>
            </a:r>
            <a:endParaRPr b="1" sz="1600">
              <a:solidFill>
                <a:srgbClr val="DCDDDE"/>
              </a:solidFill>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Looking at the graphs and correlation matrix, we can note that a</a:t>
            </a:r>
            <a:r>
              <a:rPr lang="en" sz="1200">
                <a:solidFill>
                  <a:schemeClr val="lt1"/>
                </a:solidFill>
                <a:latin typeface="Arial"/>
                <a:ea typeface="Arial"/>
                <a:cs typeface="Arial"/>
                <a:sym typeface="Arial"/>
              </a:rPr>
              <a:t>s GDP increases, child mortality caused by respiratory infection, injuries, prematurity, and sepsis decreases.</a:t>
            </a:r>
            <a:endParaRPr sz="1200">
              <a:solidFill>
                <a:schemeClr val="lt1"/>
              </a:solidFill>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Countries with lower GDP lack medical care and resources that developed countries have. Due to this, many infants get sick and die.</a:t>
            </a:r>
            <a:endParaRPr sz="1200">
              <a:solidFill>
                <a:schemeClr val="lt1"/>
              </a:solidFill>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Countries with higher GDP have the resources to prevent many mortality cases. For example, Germany has the 3rd highest GDP per capita and has little to no child deaths for disease.</a:t>
            </a:r>
            <a:endParaRPr sz="1200">
              <a:solidFill>
                <a:schemeClr val="lt1"/>
              </a:solidFill>
              <a:latin typeface="Arial"/>
              <a:ea typeface="Arial"/>
              <a:cs typeface="Arial"/>
              <a:sym typeface="Arial"/>
            </a:endParaRPr>
          </a:p>
          <a:p>
            <a:pPr indent="0" lvl="0" marL="457200" rtl="0" algn="l">
              <a:lnSpc>
                <a:spcPct val="150000"/>
              </a:lnSpc>
              <a:spcBef>
                <a:spcPts val="0"/>
              </a:spcBef>
              <a:spcAft>
                <a:spcPts val="0"/>
              </a:spcAft>
              <a:buNone/>
            </a:pPr>
            <a:r>
              <a:t/>
            </a:r>
            <a:endParaRPr sz="1200">
              <a:solidFill>
                <a:schemeClr val="lt1"/>
              </a:solidFill>
              <a:latin typeface="Arial"/>
              <a:ea typeface="Arial"/>
              <a:cs typeface="Arial"/>
              <a:sym typeface="Arial"/>
            </a:endParaRPr>
          </a:p>
          <a:p>
            <a:pPr indent="0" lvl="0" marL="0" rtl="0" algn="l">
              <a:spcBef>
                <a:spcPts val="600"/>
              </a:spcBef>
              <a:spcAft>
                <a:spcPts val="0"/>
              </a:spcAft>
              <a:buNone/>
            </a:pPr>
            <a:r>
              <a:t/>
            </a:r>
            <a:endParaRPr sz="1200">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8" name="Shape 3978"/>
        <p:cNvGrpSpPr/>
        <p:nvPr/>
      </p:nvGrpSpPr>
      <p:grpSpPr>
        <a:xfrm>
          <a:off x="0" y="0"/>
          <a:ext cx="0" cy="0"/>
          <a:chOff x="0" y="0"/>
          <a:chExt cx="0" cy="0"/>
        </a:xfrm>
      </p:grpSpPr>
      <p:sp>
        <p:nvSpPr>
          <p:cNvPr id="3979" name="Google Shape;3979;p33"/>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Conclusion</a:t>
            </a:r>
            <a:endParaRPr>
              <a:latin typeface="Arial"/>
              <a:ea typeface="Arial"/>
              <a:cs typeface="Arial"/>
              <a:sym typeface="Arial"/>
            </a:endParaRPr>
          </a:p>
        </p:txBody>
      </p:sp>
      <p:sp>
        <p:nvSpPr>
          <p:cNvPr id="3980" name="Google Shape;3980;p33"/>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DCDDDE"/>
                </a:solidFill>
                <a:latin typeface="Arial"/>
                <a:ea typeface="Arial"/>
                <a:cs typeface="Arial"/>
                <a:sym typeface="Arial"/>
              </a:rPr>
              <a:t>How does child mortality of measles compare to other diseases? </a:t>
            </a:r>
            <a:endParaRPr b="1" sz="1600">
              <a:solidFill>
                <a:schemeClr val="lt1"/>
              </a:solidFill>
              <a:latin typeface="Arial"/>
              <a:ea typeface="Arial"/>
              <a:cs typeface="Arial"/>
              <a:sym typeface="Arial"/>
            </a:endParaRPr>
          </a:p>
          <a:p>
            <a:pPr indent="0" lvl="0" marL="457200" rtl="0" algn="l">
              <a:lnSpc>
                <a:spcPct val="115000"/>
              </a:lnSpc>
              <a:spcBef>
                <a:spcPts val="0"/>
              </a:spcBef>
              <a:spcAft>
                <a:spcPts val="0"/>
              </a:spcAft>
              <a:buNone/>
            </a:pPr>
            <a:r>
              <a:t/>
            </a:r>
            <a:endParaRPr sz="1600">
              <a:solidFill>
                <a:schemeClr val="lt1"/>
              </a:solidFill>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Based on the graph, one can note that 12 out of the 32 countries were affected by the measles while </a:t>
            </a:r>
            <a:r>
              <a:rPr lang="en" sz="1200">
                <a:solidFill>
                  <a:schemeClr val="lt1"/>
                </a:solidFill>
                <a:latin typeface="Arial"/>
                <a:ea typeface="Arial"/>
                <a:cs typeface="Arial"/>
                <a:sym typeface="Arial"/>
              </a:rPr>
              <a:t>most countries overall have been affected by acute lower respiratory infection, sepsis, prematurity, and various injuries.</a:t>
            </a:r>
            <a:endParaRPr sz="1200">
              <a:solidFill>
                <a:schemeClr val="lt1"/>
              </a:solidFill>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Based on the correlation matrix, there is only a slight </a:t>
            </a:r>
            <a:r>
              <a:rPr lang="en" sz="1200">
                <a:solidFill>
                  <a:schemeClr val="lt1"/>
                </a:solidFill>
                <a:latin typeface="Arial"/>
                <a:ea typeface="Arial"/>
                <a:cs typeface="Arial"/>
                <a:sym typeface="Arial"/>
              </a:rPr>
              <a:t>correlation</a:t>
            </a:r>
            <a:r>
              <a:rPr lang="en" sz="1200">
                <a:solidFill>
                  <a:schemeClr val="lt1"/>
                </a:solidFill>
                <a:latin typeface="Arial"/>
                <a:ea typeface="Arial"/>
                <a:cs typeface="Arial"/>
                <a:sym typeface="Arial"/>
              </a:rPr>
              <a:t> between the mortality rate of measles and that of other diseases.</a:t>
            </a:r>
            <a:endParaRPr sz="1200">
              <a:solidFill>
                <a:schemeClr val="lt1"/>
              </a:solidFill>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Measles seems to have much less cases than the other diseases. Because of this, the correlation is harder to spot.</a:t>
            </a:r>
            <a:endParaRPr sz="1200">
              <a:solidFill>
                <a:schemeClr val="lt1"/>
              </a:solidFill>
              <a:latin typeface="Arial"/>
              <a:ea typeface="Arial"/>
              <a:cs typeface="Arial"/>
              <a:sym typeface="Arial"/>
            </a:endParaRPr>
          </a:p>
          <a:p>
            <a:pPr indent="0" lvl="0" marL="457200" rtl="0" algn="l">
              <a:lnSpc>
                <a:spcPct val="115000"/>
              </a:lnSpc>
              <a:spcBef>
                <a:spcPts val="0"/>
              </a:spcBef>
              <a:spcAft>
                <a:spcPts val="0"/>
              </a:spcAft>
              <a:buNone/>
            </a:pPr>
            <a:r>
              <a:t/>
            </a:r>
            <a:endParaRPr sz="1200">
              <a:solidFill>
                <a:schemeClr val="lt1"/>
              </a:solidFill>
              <a:latin typeface="Arial"/>
              <a:ea typeface="Arial"/>
              <a:cs typeface="Arial"/>
              <a:sym typeface="Arial"/>
            </a:endParaRPr>
          </a:p>
          <a:p>
            <a:pPr indent="0" lvl="0" marL="457200" rtl="0" algn="l">
              <a:lnSpc>
                <a:spcPct val="115000"/>
              </a:lnSpc>
              <a:spcBef>
                <a:spcPts val="0"/>
              </a:spcBef>
              <a:spcAft>
                <a:spcPts val="0"/>
              </a:spcAft>
              <a:buNone/>
            </a:pPr>
            <a:r>
              <a:t/>
            </a:r>
            <a:endParaRPr sz="1200">
              <a:solidFill>
                <a:schemeClr val="lt1"/>
              </a:solidFill>
              <a:latin typeface="Arial"/>
              <a:ea typeface="Arial"/>
              <a:cs typeface="Arial"/>
              <a:sym typeface="Arial"/>
            </a:endParaRPr>
          </a:p>
          <a:p>
            <a:pPr indent="0" lvl="0" marL="0" rtl="0" algn="l">
              <a:spcBef>
                <a:spcPts val="600"/>
              </a:spcBef>
              <a:spcAft>
                <a:spcPts val="0"/>
              </a:spcAft>
              <a:buNone/>
            </a:pPr>
            <a:r>
              <a:t/>
            </a:r>
            <a:endParaRPr sz="12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4" name="Shape 3984"/>
        <p:cNvGrpSpPr/>
        <p:nvPr/>
      </p:nvGrpSpPr>
      <p:grpSpPr>
        <a:xfrm>
          <a:off x="0" y="0"/>
          <a:ext cx="0" cy="0"/>
          <a:chOff x="0" y="0"/>
          <a:chExt cx="0" cy="0"/>
        </a:xfrm>
      </p:grpSpPr>
      <p:sp>
        <p:nvSpPr>
          <p:cNvPr id="3985" name="Google Shape;3985;p34"/>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Conclusion</a:t>
            </a:r>
            <a:endParaRPr>
              <a:latin typeface="Arial"/>
              <a:ea typeface="Arial"/>
              <a:cs typeface="Arial"/>
              <a:sym typeface="Arial"/>
            </a:endParaRPr>
          </a:p>
        </p:txBody>
      </p:sp>
      <p:sp>
        <p:nvSpPr>
          <p:cNvPr id="3986" name="Google Shape;3986;p34"/>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500">
                <a:solidFill>
                  <a:srgbClr val="DCDDDE"/>
                </a:solidFill>
                <a:latin typeface="Arial"/>
                <a:ea typeface="Arial"/>
                <a:cs typeface="Arial"/>
                <a:sym typeface="Arial"/>
              </a:rPr>
              <a:t>What kinds of diseases are highly linked to underdeveloped and developing countries compared to developed ones? </a:t>
            </a:r>
            <a:endParaRPr b="1" sz="1500">
              <a:solidFill>
                <a:srgbClr val="DCDDDE"/>
              </a:solidFill>
              <a:latin typeface="Arial"/>
              <a:ea typeface="Arial"/>
              <a:cs typeface="Arial"/>
              <a:sym typeface="Arial"/>
            </a:endParaRPr>
          </a:p>
          <a:p>
            <a:pPr indent="0" lvl="0" marL="0" rtl="0" algn="l">
              <a:lnSpc>
                <a:spcPct val="115000"/>
              </a:lnSpc>
              <a:spcBef>
                <a:spcPts val="0"/>
              </a:spcBef>
              <a:spcAft>
                <a:spcPts val="0"/>
              </a:spcAft>
              <a:buNone/>
            </a:pPr>
            <a:r>
              <a:t/>
            </a:r>
            <a:endParaRPr sz="1600">
              <a:solidFill>
                <a:srgbClr val="DCDDDE"/>
              </a:solidFill>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According to our results, all the diseases turned out more or less to be more prevalent in developing countries.</a:t>
            </a:r>
            <a:endParaRPr sz="1200">
              <a:solidFill>
                <a:schemeClr val="lt1"/>
              </a:solidFill>
              <a:latin typeface="Arial"/>
              <a:ea typeface="Arial"/>
              <a:cs typeface="Arial"/>
              <a:sym typeface="Arial"/>
            </a:endParaRPr>
          </a:p>
          <a:p>
            <a:pPr indent="-304800" lvl="0" marL="457200" rtl="0" algn="l">
              <a:lnSpc>
                <a:spcPct val="115000"/>
              </a:lnSpc>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Child mortality caused by injury and prematurity are more prominent in developing countries, due to the fact that the other causes are more easily prevented in countries with:</a:t>
            </a:r>
            <a:endParaRPr sz="1200">
              <a:solidFill>
                <a:schemeClr val="lt1"/>
              </a:solidFill>
              <a:latin typeface="Arial"/>
              <a:ea typeface="Arial"/>
              <a:cs typeface="Arial"/>
              <a:sym typeface="Arial"/>
            </a:endParaRPr>
          </a:p>
          <a:p>
            <a:pPr indent="-304800" lvl="1" marL="914400" rtl="0" algn="l">
              <a:lnSpc>
                <a:spcPct val="115000"/>
              </a:lnSpc>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More money to fund medical care</a:t>
            </a:r>
            <a:endParaRPr sz="1200">
              <a:solidFill>
                <a:schemeClr val="lt1"/>
              </a:solidFill>
              <a:latin typeface="Arial"/>
              <a:ea typeface="Arial"/>
              <a:cs typeface="Arial"/>
              <a:sym typeface="Arial"/>
            </a:endParaRPr>
          </a:p>
          <a:p>
            <a:pPr indent="-304800" lvl="1" marL="914400" rtl="0" algn="l">
              <a:lnSpc>
                <a:spcPct val="115000"/>
              </a:lnSpc>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More access to </a:t>
            </a:r>
            <a:r>
              <a:rPr lang="en" sz="1200">
                <a:solidFill>
                  <a:schemeClr val="lt1"/>
                </a:solidFill>
                <a:latin typeface="Arial"/>
                <a:ea typeface="Arial"/>
                <a:cs typeface="Arial"/>
                <a:sym typeface="Arial"/>
              </a:rPr>
              <a:t>sanitation across the population</a:t>
            </a:r>
            <a:endParaRPr sz="1200">
              <a:solidFill>
                <a:schemeClr val="lt1"/>
              </a:solidFill>
              <a:latin typeface="Arial"/>
              <a:ea typeface="Arial"/>
              <a:cs typeface="Arial"/>
              <a:sym typeface="Arial"/>
            </a:endParaRPr>
          </a:p>
          <a:p>
            <a:pPr indent="-304800" lvl="1" marL="914400" rtl="0" algn="l">
              <a:lnSpc>
                <a:spcPct val="115000"/>
              </a:lnSpc>
              <a:spcBef>
                <a:spcPts val="0"/>
              </a:spcBef>
              <a:spcAft>
                <a:spcPts val="0"/>
              </a:spcAft>
              <a:buClr>
                <a:schemeClr val="lt1"/>
              </a:buClr>
              <a:buSzPts val="1200"/>
              <a:buFont typeface="Arial"/>
              <a:buChar char="○"/>
            </a:pPr>
            <a:r>
              <a:rPr lang="en" sz="1200">
                <a:solidFill>
                  <a:schemeClr val="lt1"/>
                </a:solidFill>
                <a:latin typeface="Arial"/>
                <a:ea typeface="Arial"/>
                <a:cs typeface="Arial"/>
                <a:sym typeface="Arial"/>
              </a:rPr>
              <a:t>More access to clean water across the population</a:t>
            </a:r>
            <a:endParaRPr sz="1200">
              <a:solidFill>
                <a:schemeClr val="lt1"/>
              </a:solidFill>
              <a:latin typeface="Arial"/>
              <a:ea typeface="Arial"/>
              <a:cs typeface="Arial"/>
              <a:sym typeface="Arial"/>
            </a:endParaRPr>
          </a:p>
          <a:p>
            <a:pPr indent="0" lvl="0" marL="457200" rtl="0" algn="l">
              <a:lnSpc>
                <a:spcPct val="115000"/>
              </a:lnSpc>
              <a:spcBef>
                <a:spcPts val="0"/>
              </a:spcBef>
              <a:spcAft>
                <a:spcPts val="0"/>
              </a:spcAft>
              <a:buNone/>
            </a:pPr>
            <a:r>
              <a:t/>
            </a:r>
            <a:endParaRPr sz="1200">
              <a:solidFill>
                <a:schemeClr val="lt1"/>
              </a:solidFill>
              <a:latin typeface="Arial"/>
              <a:ea typeface="Arial"/>
              <a:cs typeface="Arial"/>
              <a:sym typeface="Arial"/>
            </a:endParaRPr>
          </a:p>
          <a:p>
            <a:pPr indent="0" lvl="0" marL="0" rtl="0" algn="l">
              <a:spcBef>
                <a:spcPts val="600"/>
              </a:spcBef>
              <a:spcAft>
                <a:spcPts val="0"/>
              </a:spcAft>
              <a:buNone/>
            </a:pPr>
            <a:r>
              <a:t/>
            </a:r>
            <a:endParaRPr sz="12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1" name="Shape 3851"/>
        <p:cNvGrpSpPr/>
        <p:nvPr/>
      </p:nvGrpSpPr>
      <p:grpSpPr>
        <a:xfrm>
          <a:off x="0" y="0"/>
          <a:ext cx="0" cy="0"/>
          <a:chOff x="0" y="0"/>
          <a:chExt cx="0" cy="0"/>
        </a:xfrm>
      </p:grpSpPr>
      <p:sp>
        <p:nvSpPr>
          <p:cNvPr id="3852" name="Google Shape;3852;p15"/>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Hypotheses and Predictions</a:t>
            </a:r>
            <a:endParaRPr>
              <a:latin typeface="Arial"/>
              <a:ea typeface="Arial"/>
              <a:cs typeface="Arial"/>
              <a:sym typeface="Arial"/>
            </a:endParaRPr>
          </a:p>
        </p:txBody>
      </p:sp>
      <p:sp>
        <p:nvSpPr>
          <p:cNvPr id="3853" name="Google Shape;3853;p15"/>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a:latin typeface="Arial"/>
              <a:ea typeface="Arial"/>
              <a:cs typeface="Arial"/>
              <a:sym typeface="Arial"/>
            </a:endParaRPr>
          </a:p>
        </p:txBody>
      </p:sp>
      <p:sp>
        <p:nvSpPr>
          <p:cNvPr id="3854" name="Google Shape;3854;p15"/>
          <p:cNvSpPr txBox="1"/>
          <p:nvPr/>
        </p:nvSpPr>
        <p:spPr>
          <a:xfrm>
            <a:off x="870700" y="1838400"/>
            <a:ext cx="6693600" cy="29133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FFFFFF"/>
              </a:buClr>
              <a:buSzPts val="1500"/>
              <a:buChar char="●"/>
            </a:pPr>
            <a:r>
              <a:rPr b="1" lang="en" sz="1500">
                <a:solidFill>
                  <a:srgbClr val="FFFFFF"/>
                </a:solidFill>
              </a:rPr>
              <a:t>Countries with lower child mortality rates have a higher Gross Domestic Product.</a:t>
            </a:r>
            <a:endParaRPr b="1" sz="1500">
              <a:solidFill>
                <a:srgbClr val="FFFFFF"/>
              </a:solidFill>
            </a:endParaRPr>
          </a:p>
          <a:p>
            <a:pPr indent="-323850" lvl="0" marL="457200" rtl="0" algn="l">
              <a:lnSpc>
                <a:spcPct val="115000"/>
              </a:lnSpc>
              <a:spcBef>
                <a:spcPts val="0"/>
              </a:spcBef>
              <a:spcAft>
                <a:spcPts val="0"/>
              </a:spcAft>
              <a:buClr>
                <a:srgbClr val="FFFFFF"/>
              </a:buClr>
              <a:buSzPts val="1500"/>
              <a:buChar char="●"/>
            </a:pPr>
            <a:r>
              <a:rPr b="1" lang="en" sz="1500">
                <a:solidFill>
                  <a:srgbClr val="FFFFFF"/>
                </a:solidFill>
              </a:rPr>
              <a:t>Countries that have </a:t>
            </a:r>
            <a:r>
              <a:rPr b="1" lang="en" sz="1500">
                <a:solidFill>
                  <a:schemeClr val="lt1"/>
                </a:solidFill>
              </a:rPr>
              <a:t>had a large increase in Gross Domestic Product over the past 2 decades had a large </a:t>
            </a:r>
            <a:r>
              <a:rPr b="1" lang="en" sz="1500">
                <a:solidFill>
                  <a:srgbClr val="FFFFFF"/>
                </a:solidFill>
              </a:rPr>
              <a:t>decrease in child mortality.</a:t>
            </a:r>
            <a:endParaRPr b="1" sz="1500">
              <a:solidFill>
                <a:srgbClr val="FFFFFF"/>
              </a:solidFill>
            </a:endParaRPr>
          </a:p>
          <a:p>
            <a:pPr indent="-323850" lvl="0" marL="457200" rtl="0" algn="l">
              <a:lnSpc>
                <a:spcPct val="115000"/>
              </a:lnSpc>
              <a:spcBef>
                <a:spcPts val="0"/>
              </a:spcBef>
              <a:spcAft>
                <a:spcPts val="0"/>
              </a:spcAft>
              <a:buClr>
                <a:srgbClr val="FFFFFF"/>
              </a:buClr>
              <a:buSzPts val="1500"/>
              <a:buChar char="●"/>
            </a:pPr>
            <a:r>
              <a:rPr b="1" lang="en" sz="1500">
                <a:solidFill>
                  <a:srgbClr val="FFFFFF"/>
                </a:solidFill>
              </a:rPr>
              <a:t>Poor countries such as African nations, India, and Haiti, have the highest amounts of cases.</a:t>
            </a:r>
            <a:endParaRPr b="1" sz="1500">
              <a:solidFill>
                <a:srgbClr val="FFFFFF"/>
              </a:solidFill>
            </a:endParaRPr>
          </a:p>
        </p:txBody>
      </p:sp>
      <p:pic>
        <p:nvPicPr>
          <p:cNvPr id="3855" name="Google Shape;3855;p15"/>
          <p:cNvPicPr preferRelativeResize="0"/>
          <p:nvPr/>
        </p:nvPicPr>
        <p:blipFill>
          <a:blip r:embed="rId3">
            <a:alphaModFix/>
          </a:blip>
          <a:stretch>
            <a:fillRect/>
          </a:stretch>
        </p:blipFill>
        <p:spPr>
          <a:xfrm rot="-1004528">
            <a:off x="6705050" y="3543375"/>
            <a:ext cx="1521325" cy="1521325"/>
          </a:xfrm>
          <a:prstGeom prst="rect">
            <a:avLst/>
          </a:prstGeom>
          <a:noFill/>
          <a:ln>
            <a:noFill/>
          </a:ln>
        </p:spPr>
      </p:pic>
      <p:pic>
        <p:nvPicPr>
          <p:cNvPr id="3856" name="Google Shape;3856;p15"/>
          <p:cNvPicPr preferRelativeResize="0"/>
          <p:nvPr/>
        </p:nvPicPr>
        <p:blipFill>
          <a:blip r:embed="rId3">
            <a:alphaModFix/>
          </a:blip>
          <a:stretch>
            <a:fillRect/>
          </a:stretch>
        </p:blipFill>
        <p:spPr>
          <a:xfrm rot="600330">
            <a:off x="42028" y="3705177"/>
            <a:ext cx="1342645" cy="134264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0" name="Shape 3860"/>
        <p:cNvGrpSpPr/>
        <p:nvPr/>
      </p:nvGrpSpPr>
      <p:grpSpPr>
        <a:xfrm>
          <a:off x="0" y="0"/>
          <a:ext cx="0" cy="0"/>
          <a:chOff x="0" y="0"/>
          <a:chExt cx="0" cy="0"/>
        </a:xfrm>
      </p:grpSpPr>
      <p:sp>
        <p:nvSpPr>
          <p:cNvPr id="3861" name="Google Shape;3861;p16"/>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Strategy</a:t>
            </a:r>
            <a:endParaRPr>
              <a:latin typeface="Arial"/>
              <a:ea typeface="Arial"/>
              <a:cs typeface="Arial"/>
              <a:sym typeface="Arial"/>
            </a:endParaRPr>
          </a:p>
        </p:txBody>
      </p:sp>
      <p:sp>
        <p:nvSpPr>
          <p:cNvPr id="3862" name="Google Shape;3862;p16"/>
          <p:cNvSpPr txBox="1"/>
          <p:nvPr>
            <p:ph idx="4294967295" type="body"/>
          </p:nvPr>
        </p:nvSpPr>
        <p:spPr>
          <a:xfrm>
            <a:off x="870700" y="1885950"/>
            <a:ext cx="6856200" cy="2980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Arial"/>
              <a:buChar char="●"/>
            </a:pPr>
            <a:r>
              <a:rPr b="1" lang="en" sz="1500">
                <a:solidFill>
                  <a:schemeClr val="lt1"/>
                </a:solidFill>
                <a:latin typeface="Arial"/>
                <a:ea typeface="Arial"/>
                <a:cs typeface="Arial"/>
                <a:sym typeface="Arial"/>
              </a:rPr>
              <a:t>Choose sets of countries with diverse GDP from different continents</a:t>
            </a:r>
            <a:endParaRPr b="1"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 sz="1500">
                <a:solidFill>
                  <a:schemeClr val="lt1"/>
                </a:solidFill>
                <a:latin typeface="Arial"/>
                <a:ea typeface="Arial"/>
                <a:cs typeface="Arial"/>
                <a:sym typeface="Arial"/>
              </a:rPr>
              <a:t>Choose 5 sets of data related to child mortality due to diseases and infections</a:t>
            </a:r>
            <a:endParaRPr b="1"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 sz="1500">
                <a:solidFill>
                  <a:schemeClr val="lt1"/>
                </a:solidFill>
                <a:latin typeface="Arial"/>
                <a:ea typeface="Arial"/>
                <a:cs typeface="Arial"/>
                <a:sym typeface="Arial"/>
              </a:rPr>
              <a:t>Compare the results over time (2000, 2005, 2010, 2015)</a:t>
            </a:r>
            <a:endParaRPr b="1" sz="1500">
              <a:solidFill>
                <a:schemeClr val="lt1"/>
              </a:solidFill>
              <a:latin typeface="Arial"/>
              <a:ea typeface="Arial"/>
              <a:cs typeface="Arial"/>
              <a:sym typeface="Arial"/>
            </a:endParaRPr>
          </a:p>
          <a:p>
            <a:pPr indent="0" lvl="0" marL="0" rtl="0" algn="l">
              <a:spcBef>
                <a:spcPts val="600"/>
              </a:spcBef>
              <a:spcAft>
                <a:spcPts val="0"/>
              </a:spcAft>
              <a:buNone/>
            </a:pPr>
            <a:r>
              <a:t/>
            </a:r>
            <a:endParaRPr b="1">
              <a:latin typeface="Arial"/>
              <a:ea typeface="Arial"/>
              <a:cs typeface="Arial"/>
              <a:sym typeface="Arial"/>
            </a:endParaRPr>
          </a:p>
        </p:txBody>
      </p:sp>
      <p:pic>
        <p:nvPicPr>
          <p:cNvPr id="3863" name="Google Shape;3863;p16"/>
          <p:cNvPicPr preferRelativeResize="0"/>
          <p:nvPr/>
        </p:nvPicPr>
        <p:blipFill>
          <a:blip r:embed="rId3">
            <a:alphaModFix/>
          </a:blip>
          <a:stretch>
            <a:fillRect/>
          </a:stretch>
        </p:blipFill>
        <p:spPr>
          <a:xfrm>
            <a:off x="714750" y="3292950"/>
            <a:ext cx="3631680" cy="1802927"/>
          </a:xfrm>
          <a:prstGeom prst="rect">
            <a:avLst/>
          </a:prstGeom>
          <a:noFill/>
          <a:ln>
            <a:noFill/>
          </a:ln>
        </p:spPr>
      </p:pic>
      <p:pic>
        <p:nvPicPr>
          <p:cNvPr id="3864" name="Google Shape;3864;p16"/>
          <p:cNvPicPr preferRelativeResize="0"/>
          <p:nvPr/>
        </p:nvPicPr>
        <p:blipFill>
          <a:blip r:embed="rId4">
            <a:alphaModFix/>
          </a:blip>
          <a:stretch>
            <a:fillRect/>
          </a:stretch>
        </p:blipFill>
        <p:spPr>
          <a:xfrm>
            <a:off x="4858722" y="3292950"/>
            <a:ext cx="3198078" cy="1802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8" name="Shape 3868"/>
        <p:cNvGrpSpPr/>
        <p:nvPr/>
      </p:nvGrpSpPr>
      <p:grpSpPr>
        <a:xfrm>
          <a:off x="0" y="0"/>
          <a:ext cx="0" cy="0"/>
          <a:chOff x="0" y="0"/>
          <a:chExt cx="0" cy="0"/>
        </a:xfrm>
      </p:grpSpPr>
      <p:sp>
        <p:nvSpPr>
          <p:cNvPr id="3869" name="Google Shape;3869;p17"/>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Challenges</a:t>
            </a:r>
            <a:endParaRPr>
              <a:latin typeface="Arial"/>
              <a:ea typeface="Arial"/>
              <a:cs typeface="Arial"/>
              <a:sym typeface="Arial"/>
            </a:endParaRPr>
          </a:p>
        </p:txBody>
      </p:sp>
      <p:sp>
        <p:nvSpPr>
          <p:cNvPr id="3870" name="Google Shape;3870;p17"/>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Arial"/>
              <a:buChar char="●"/>
            </a:pPr>
            <a:r>
              <a:rPr b="1" lang="en" sz="1500">
                <a:solidFill>
                  <a:schemeClr val="lt1"/>
                </a:solidFill>
                <a:latin typeface="Arial"/>
                <a:ea typeface="Arial"/>
                <a:cs typeface="Arial"/>
                <a:sym typeface="Arial"/>
              </a:rPr>
              <a:t>There were some countries that were picked initially that had missing data from the years we were observing</a:t>
            </a:r>
            <a:endParaRPr b="1" sz="1500">
              <a:solidFill>
                <a:schemeClr val="lt1"/>
              </a:solidFill>
              <a:latin typeface="Arial"/>
              <a:ea typeface="Arial"/>
              <a:cs typeface="Arial"/>
              <a:sym typeface="Arial"/>
            </a:endParaRPr>
          </a:p>
          <a:p>
            <a:pPr indent="-323850" lvl="0" marL="457200" rtl="0" algn="l">
              <a:lnSpc>
                <a:spcPct val="115000"/>
              </a:lnSpc>
              <a:spcBef>
                <a:spcPts val="0"/>
              </a:spcBef>
              <a:spcAft>
                <a:spcPts val="0"/>
              </a:spcAft>
              <a:buClr>
                <a:schemeClr val="lt1"/>
              </a:buClr>
              <a:buSzPts val="1500"/>
              <a:buFont typeface="Arial"/>
              <a:buChar char="●"/>
            </a:pPr>
            <a:r>
              <a:rPr b="1" lang="en" sz="1500">
                <a:solidFill>
                  <a:schemeClr val="lt1"/>
                </a:solidFill>
                <a:latin typeface="Arial"/>
                <a:ea typeface="Arial"/>
                <a:cs typeface="Arial"/>
                <a:sym typeface="Arial"/>
              </a:rPr>
              <a:t>Going back to cleaning / refining the data again before plotting the data because the data wasn’t set correctly</a:t>
            </a:r>
            <a:endParaRPr b="1" sz="1500">
              <a:solidFill>
                <a:schemeClr val="lt1"/>
              </a:solidFill>
              <a:latin typeface="Arial"/>
              <a:ea typeface="Arial"/>
              <a:cs typeface="Arial"/>
              <a:sym typeface="Arial"/>
            </a:endParaRPr>
          </a:p>
          <a:p>
            <a:pPr indent="0" lvl="0" marL="0" rtl="0" algn="l">
              <a:spcBef>
                <a:spcPts val="600"/>
              </a:spcBef>
              <a:spcAft>
                <a:spcPts val="0"/>
              </a:spcAft>
              <a:buNone/>
            </a:pPr>
            <a:r>
              <a:t/>
            </a:r>
            <a:endParaRPr b="1" sz="1500">
              <a:latin typeface="Arial"/>
              <a:ea typeface="Arial"/>
              <a:cs typeface="Arial"/>
              <a:sym typeface="Arial"/>
            </a:endParaRPr>
          </a:p>
        </p:txBody>
      </p:sp>
      <p:pic>
        <p:nvPicPr>
          <p:cNvPr id="3871" name="Google Shape;3871;p17"/>
          <p:cNvPicPr preferRelativeResize="0"/>
          <p:nvPr/>
        </p:nvPicPr>
        <p:blipFill>
          <a:blip r:embed="rId3">
            <a:alphaModFix/>
          </a:blip>
          <a:stretch>
            <a:fillRect/>
          </a:stretch>
        </p:blipFill>
        <p:spPr>
          <a:xfrm>
            <a:off x="5498725" y="3236050"/>
            <a:ext cx="3460250" cy="173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5" name="Shape 3875"/>
        <p:cNvGrpSpPr/>
        <p:nvPr/>
      </p:nvGrpSpPr>
      <p:grpSpPr>
        <a:xfrm>
          <a:off x="0" y="0"/>
          <a:ext cx="0" cy="0"/>
          <a:chOff x="0" y="0"/>
          <a:chExt cx="0" cy="0"/>
        </a:xfrm>
      </p:grpSpPr>
      <p:pic>
        <p:nvPicPr>
          <p:cNvPr id="3876" name="Google Shape;3876;p18"/>
          <p:cNvPicPr preferRelativeResize="0"/>
          <p:nvPr/>
        </p:nvPicPr>
        <p:blipFill>
          <a:blip r:embed="rId3">
            <a:alphaModFix/>
          </a:blip>
          <a:stretch>
            <a:fillRect/>
          </a:stretch>
        </p:blipFill>
        <p:spPr>
          <a:xfrm>
            <a:off x="4115325" y="549850"/>
            <a:ext cx="3243930" cy="1797175"/>
          </a:xfrm>
          <a:prstGeom prst="rect">
            <a:avLst/>
          </a:prstGeom>
          <a:noFill/>
          <a:ln>
            <a:noFill/>
          </a:ln>
        </p:spPr>
      </p:pic>
      <p:pic>
        <p:nvPicPr>
          <p:cNvPr id="3877" name="Google Shape;3877;p18"/>
          <p:cNvPicPr preferRelativeResize="0"/>
          <p:nvPr/>
        </p:nvPicPr>
        <p:blipFill>
          <a:blip r:embed="rId4">
            <a:alphaModFix/>
          </a:blip>
          <a:stretch>
            <a:fillRect/>
          </a:stretch>
        </p:blipFill>
        <p:spPr>
          <a:xfrm>
            <a:off x="409575" y="3176525"/>
            <a:ext cx="2575750" cy="1741350"/>
          </a:xfrm>
          <a:prstGeom prst="rect">
            <a:avLst/>
          </a:prstGeom>
          <a:noFill/>
          <a:ln>
            <a:noFill/>
          </a:ln>
        </p:spPr>
      </p:pic>
      <p:pic>
        <p:nvPicPr>
          <p:cNvPr id="3878" name="Google Shape;3878;p18"/>
          <p:cNvPicPr preferRelativeResize="0"/>
          <p:nvPr/>
        </p:nvPicPr>
        <p:blipFill>
          <a:blip r:embed="rId5">
            <a:alphaModFix/>
          </a:blip>
          <a:stretch>
            <a:fillRect/>
          </a:stretch>
        </p:blipFill>
        <p:spPr>
          <a:xfrm>
            <a:off x="5814911" y="3030100"/>
            <a:ext cx="2743852" cy="1887775"/>
          </a:xfrm>
          <a:prstGeom prst="rect">
            <a:avLst/>
          </a:prstGeom>
          <a:noFill/>
          <a:ln>
            <a:noFill/>
          </a:ln>
        </p:spPr>
      </p:pic>
      <p:pic>
        <p:nvPicPr>
          <p:cNvPr id="3879" name="Google Shape;3879;p18"/>
          <p:cNvPicPr preferRelativeResize="0"/>
          <p:nvPr/>
        </p:nvPicPr>
        <p:blipFill>
          <a:blip r:embed="rId6">
            <a:alphaModFix/>
          </a:blip>
          <a:stretch>
            <a:fillRect/>
          </a:stretch>
        </p:blipFill>
        <p:spPr>
          <a:xfrm>
            <a:off x="549850" y="549850"/>
            <a:ext cx="2863549" cy="1797174"/>
          </a:xfrm>
          <a:prstGeom prst="rect">
            <a:avLst/>
          </a:prstGeom>
          <a:noFill/>
          <a:ln>
            <a:noFill/>
          </a:ln>
        </p:spPr>
      </p:pic>
      <p:pic>
        <p:nvPicPr>
          <p:cNvPr id="3880" name="Google Shape;3880;p18"/>
          <p:cNvPicPr preferRelativeResize="0"/>
          <p:nvPr/>
        </p:nvPicPr>
        <p:blipFill>
          <a:blip r:embed="rId7">
            <a:alphaModFix/>
          </a:blip>
          <a:stretch>
            <a:fillRect/>
          </a:stretch>
        </p:blipFill>
        <p:spPr>
          <a:xfrm>
            <a:off x="3493125" y="3189950"/>
            <a:ext cx="1998900" cy="1727925"/>
          </a:xfrm>
          <a:prstGeom prst="rect">
            <a:avLst/>
          </a:prstGeom>
          <a:noFill/>
          <a:ln>
            <a:noFill/>
          </a:ln>
        </p:spPr>
      </p:pic>
      <p:sp>
        <p:nvSpPr>
          <p:cNvPr id="3881" name="Google Shape;3881;p18"/>
          <p:cNvSpPr txBox="1"/>
          <p:nvPr/>
        </p:nvSpPr>
        <p:spPr>
          <a:xfrm>
            <a:off x="549850" y="175350"/>
            <a:ext cx="806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tillium Web Light"/>
                <a:ea typeface="Titillium Web Light"/>
                <a:cs typeface="Titillium Web Light"/>
                <a:sym typeface="Titillium Web Light"/>
              </a:rPr>
              <a:t>Measles</a:t>
            </a:r>
            <a:endParaRPr>
              <a:solidFill>
                <a:srgbClr val="FFFFFF"/>
              </a:solidFill>
              <a:latin typeface="Titillium Web Light"/>
              <a:ea typeface="Titillium Web Light"/>
              <a:cs typeface="Titillium Web Light"/>
              <a:sym typeface="Titillium Web Light"/>
            </a:endParaRPr>
          </a:p>
        </p:txBody>
      </p:sp>
      <p:sp>
        <p:nvSpPr>
          <p:cNvPr id="3882" name="Google Shape;3882;p18"/>
          <p:cNvSpPr txBox="1"/>
          <p:nvPr/>
        </p:nvSpPr>
        <p:spPr>
          <a:xfrm>
            <a:off x="4168650" y="175350"/>
            <a:ext cx="806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tillium Web Light"/>
                <a:ea typeface="Titillium Web Light"/>
                <a:cs typeface="Titillium Web Light"/>
                <a:sym typeface="Titillium Web Light"/>
              </a:rPr>
              <a:t>Sepsis</a:t>
            </a:r>
            <a:endParaRPr>
              <a:solidFill>
                <a:srgbClr val="FFFFFF"/>
              </a:solidFill>
              <a:latin typeface="Titillium Web Light"/>
              <a:ea typeface="Titillium Web Light"/>
              <a:cs typeface="Titillium Web Light"/>
              <a:sym typeface="Titillium Web Light"/>
            </a:endParaRPr>
          </a:p>
        </p:txBody>
      </p:sp>
      <p:sp>
        <p:nvSpPr>
          <p:cNvPr id="3883" name="Google Shape;3883;p18"/>
          <p:cNvSpPr txBox="1"/>
          <p:nvPr/>
        </p:nvSpPr>
        <p:spPr>
          <a:xfrm>
            <a:off x="456775" y="2795650"/>
            <a:ext cx="16473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tillium Web Light"/>
                <a:ea typeface="Titillium Web Light"/>
                <a:cs typeface="Titillium Web Light"/>
                <a:sym typeface="Titillium Web Light"/>
              </a:rPr>
              <a:t>Prematurity</a:t>
            </a:r>
            <a:endParaRPr>
              <a:solidFill>
                <a:srgbClr val="FFFFFF"/>
              </a:solidFill>
              <a:latin typeface="Titillium Web Light"/>
              <a:ea typeface="Titillium Web Light"/>
              <a:cs typeface="Titillium Web Light"/>
              <a:sym typeface="Titillium Web Light"/>
            </a:endParaRPr>
          </a:p>
        </p:txBody>
      </p:sp>
      <p:sp>
        <p:nvSpPr>
          <p:cNvPr id="3884" name="Google Shape;3884;p18"/>
          <p:cNvSpPr txBox="1"/>
          <p:nvPr/>
        </p:nvSpPr>
        <p:spPr>
          <a:xfrm>
            <a:off x="3493125" y="2633338"/>
            <a:ext cx="19989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tillium Web Light"/>
                <a:ea typeface="Titillium Web Light"/>
                <a:cs typeface="Titillium Web Light"/>
                <a:sym typeface="Titillium Web Light"/>
              </a:rPr>
              <a:t>Acute Lower Respiratory Infection</a:t>
            </a:r>
            <a:endParaRPr>
              <a:solidFill>
                <a:srgbClr val="FFFFFF"/>
              </a:solidFill>
              <a:latin typeface="Titillium Web Light"/>
              <a:ea typeface="Titillium Web Light"/>
              <a:cs typeface="Titillium Web Light"/>
              <a:sym typeface="Titillium Web Light"/>
            </a:endParaRPr>
          </a:p>
        </p:txBody>
      </p:sp>
      <p:sp>
        <p:nvSpPr>
          <p:cNvPr id="3885" name="Google Shape;3885;p18"/>
          <p:cNvSpPr txBox="1"/>
          <p:nvPr/>
        </p:nvSpPr>
        <p:spPr>
          <a:xfrm>
            <a:off x="5814900" y="2633350"/>
            <a:ext cx="16473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tillium Web Light"/>
                <a:ea typeface="Titillium Web Light"/>
                <a:cs typeface="Titillium Web Light"/>
                <a:sym typeface="Titillium Web Light"/>
              </a:rPr>
              <a:t>Injuries</a:t>
            </a:r>
            <a:endParaRPr>
              <a:solidFill>
                <a:srgbClr val="FFFFFF"/>
              </a:solidFill>
              <a:latin typeface="Titillium Web Light"/>
              <a:ea typeface="Titillium Web Light"/>
              <a:cs typeface="Titillium Web Light"/>
              <a:sym typeface="Titillium We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9" name="Shape 3889"/>
        <p:cNvGrpSpPr/>
        <p:nvPr/>
      </p:nvGrpSpPr>
      <p:grpSpPr>
        <a:xfrm>
          <a:off x="0" y="0"/>
          <a:ext cx="0" cy="0"/>
          <a:chOff x="0" y="0"/>
          <a:chExt cx="0" cy="0"/>
        </a:xfrm>
      </p:grpSpPr>
      <p:pic>
        <p:nvPicPr>
          <p:cNvPr id="3890" name="Google Shape;3890;p19"/>
          <p:cNvPicPr preferRelativeResize="0"/>
          <p:nvPr/>
        </p:nvPicPr>
        <p:blipFill>
          <a:blip r:embed="rId3">
            <a:alphaModFix/>
          </a:blip>
          <a:stretch>
            <a:fillRect/>
          </a:stretch>
        </p:blipFill>
        <p:spPr>
          <a:xfrm>
            <a:off x="903102" y="413675"/>
            <a:ext cx="7191600" cy="4316150"/>
          </a:xfrm>
          <a:prstGeom prst="rect">
            <a:avLst/>
          </a:prstGeom>
          <a:noFill/>
          <a:ln>
            <a:noFill/>
          </a:ln>
        </p:spPr>
      </p:pic>
      <p:sp>
        <p:nvSpPr>
          <p:cNvPr id="3891" name="Google Shape;3891;p19"/>
          <p:cNvSpPr txBox="1"/>
          <p:nvPr/>
        </p:nvSpPr>
        <p:spPr>
          <a:xfrm>
            <a:off x="6124725" y="609175"/>
            <a:ext cx="1612500" cy="3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Titillium Web Light"/>
                <a:ea typeface="Titillium Web Light"/>
                <a:cs typeface="Titillium Web Light"/>
                <a:sym typeface="Titillium Web Light"/>
              </a:rPr>
              <a:t>Population of India and China go into the billions.</a:t>
            </a:r>
            <a:endParaRPr sz="900">
              <a:latin typeface="Titillium Web Light"/>
              <a:ea typeface="Titillium Web Light"/>
              <a:cs typeface="Titillium Web Light"/>
              <a:sym typeface="Titillium Web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5" name="Shape 3895"/>
        <p:cNvGrpSpPr/>
        <p:nvPr/>
      </p:nvGrpSpPr>
      <p:grpSpPr>
        <a:xfrm>
          <a:off x="0" y="0"/>
          <a:ext cx="0" cy="0"/>
          <a:chOff x="0" y="0"/>
          <a:chExt cx="0" cy="0"/>
        </a:xfrm>
      </p:grpSpPr>
      <p:sp>
        <p:nvSpPr>
          <p:cNvPr id="3896" name="Google Shape;3896;p20"/>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What We Learned (GDP)</a:t>
            </a:r>
            <a:endParaRPr>
              <a:latin typeface="Arial"/>
              <a:ea typeface="Arial"/>
              <a:cs typeface="Arial"/>
              <a:sym typeface="Arial"/>
            </a:endParaRPr>
          </a:p>
        </p:txBody>
      </p:sp>
      <p:sp>
        <p:nvSpPr>
          <p:cNvPr id="3897" name="Google Shape;3897;p20"/>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solidFill>
                  <a:schemeClr val="lt1"/>
                </a:solidFill>
                <a:latin typeface="Arial"/>
                <a:ea typeface="Arial"/>
                <a:cs typeface="Arial"/>
                <a:sym typeface="Arial"/>
              </a:rPr>
              <a:t>GDP per Capita for the 32 observed countries over 15 years:</a:t>
            </a:r>
            <a:endParaRPr b="1">
              <a:latin typeface="Arial"/>
              <a:ea typeface="Arial"/>
              <a:cs typeface="Arial"/>
              <a:sym typeface="Arial"/>
            </a:endParaRPr>
          </a:p>
        </p:txBody>
      </p:sp>
      <p:pic>
        <p:nvPicPr>
          <p:cNvPr id="3898" name="Google Shape;3898;p20"/>
          <p:cNvPicPr preferRelativeResize="0"/>
          <p:nvPr/>
        </p:nvPicPr>
        <p:blipFill>
          <a:blip r:embed="rId3">
            <a:alphaModFix/>
          </a:blip>
          <a:stretch>
            <a:fillRect/>
          </a:stretch>
        </p:blipFill>
        <p:spPr>
          <a:xfrm>
            <a:off x="616313" y="219512"/>
            <a:ext cx="7911375" cy="47044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2" name="Shape 3902"/>
        <p:cNvGrpSpPr/>
        <p:nvPr/>
      </p:nvGrpSpPr>
      <p:grpSpPr>
        <a:xfrm>
          <a:off x="0" y="0"/>
          <a:ext cx="0" cy="0"/>
          <a:chOff x="0" y="0"/>
          <a:chExt cx="0" cy="0"/>
        </a:xfrm>
      </p:grpSpPr>
      <p:sp>
        <p:nvSpPr>
          <p:cNvPr id="3903" name="Google Shape;3903;p21"/>
          <p:cNvSpPr txBox="1"/>
          <p:nvPr>
            <p:ph idx="4294967295" type="title"/>
          </p:nvPr>
        </p:nvSpPr>
        <p:spPr>
          <a:xfrm>
            <a:off x="870700" y="891775"/>
            <a:ext cx="67611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What We Learned (GDP)</a:t>
            </a:r>
            <a:endParaRPr>
              <a:latin typeface="Arial"/>
              <a:ea typeface="Arial"/>
              <a:cs typeface="Arial"/>
              <a:sym typeface="Arial"/>
            </a:endParaRPr>
          </a:p>
        </p:txBody>
      </p:sp>
      <p:sp>
        <p:nvSpPr>
          <p:cNvPr id="3904" name="Google Shape;3904;p21"/>
          <p:cNvSpPr txBox="1"/>
          <p:nvPr>
            <p:ph idx="4294967295" type="body"/>
          </p:nvPr>
        </p:nvSpPr>
        <p:spPr>
          <a:xfrm>
            <a:off x="870700" y="1885950"/>
            <a:ext cx="6761100" cy="2980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500">
                <a:solidFill>
                  <a:schemeClr val="lt1"/>
                </a:solidFill>
                <a:latin typeface="Arial"/>
                <a:ea typeface="Arial"/>
                <a:cs typeface="Arial"/>
                <a:sym typeface="Arial"/>
              </a:rPr>
              <a:t>GDP per Capita for the 32 observed countries over 15 years:</a:t>
            </a:r>
            <a:endParaRPr b="1">
              <a:latin typeface="Arial"/>
              <a:ea typeface="Arial"/>
              <a:cs typeface="Arial"/>
              <a:sym typeface="Arial"/>
            </a:endParaRPr>
          </a:p>
        </p:txBody>
      </p:sp>
      <p:pic>
        <p:nvPicPr>
          <p:cNvPr id="3905" name="Google Shape;3905;p21"/>
          <p:cNvPicPr preferRelativeResize="0"/>
          <p:nvPr/>
        </p:nvPicPr>
        <p:blipFill>
          <a:blip r:embed="rId3">
            <a:alphaModFix/>
          </a:blip>
          <a:stretch>
            <a:fillRect/>
          </a:stretch>
        </p:blipFill>
        <p:spPr>
          <a:xfrm>
            <a:off x="497800" y="161988"/>
            <a:ext cx="8148399" cy="4819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